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9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DD26-B202-433C-9E3E-A8C953341564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7FAA-4545-47B6-BD4E-7AE41B29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aker mckenzi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aker mckenzi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640"/>
            <a:ext cx="3253978" cy="7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8366413" cy="339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9672" y="118204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http://www.euromoneythoughtleadership.com/ghostsinthemachine/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1" y="1772816"/>
            <a:ext cx="6485137" cy="36755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640"/>
            <a:ext cx="3253978" cy="7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672" y="118204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http://www.euromoneythoughtleadership.com/ghostsinthemachine/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640"/>
            <a:ext cx="3253978" cy="7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9672" y="118204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http://www.euromoneythoughtleadership.com/ghostsinthemachine/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1" y="1844823"/>
            <a:ext cx="8140217" cy="4033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2" y="1916831"/>
            <a:ext cx="6162856" cy="40365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640"/>
            <a:ext cx="3253978" cy="7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9672" y="118204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http://www.euromoneythoughtleadership.com/ghostsinthemachine/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Bain</dc:creator>
  <cp:lastModifiedBy>Stephen Bain</cp:lastModifiedBy>
  <cp:revision>7</cp:revision>
  <dcterms:created xsi:type="dcterms:W3CDTF">2016-08-16T16:53:11Z</dcterms:created>
  <dcterms:modified xsi:type="dcterms:W3CDTF">2016-08-16T19:43:20Z</dcterms:modified>
</cp:coreProperties>
</file>