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Lst>
  <p:notesMasterIdLst>
    <p:notesMasterId r:id="rId12"/>
  </p:notesMasterIdLst>
  <p:sldIdLst>
    <p:sldId id="271" r:id="rId2"/>
    <p:sldId id="277" r:id="rId3"/>
    <p:sldId id="290" r:id="rId4"/>
    <p:sldId id="289" r:id="rId5"/>
    <p:sldId id="287" r:id="rId6"/>
    <p:sldId id="278" r:id="rId7"/>
    <p:sldId id="288" r:id="rId8"/>
    <p:sldId id="279" r:id="rId9"/>
    <p:sldId id="285" r:id="rId10"/>
    <p:sldId id="282" r:id="rId11"/>
  </p:sldIdLst>
  <p:sldSz cx="10058400" cy="7772400"/>
  <p:notesSz cx="7099300" cy="10234613"/>
  <p:defaultTextStyle>
    <a:defPPr>
      <a:defRPr lang="en-CA"/>
    </a:defPPr>
    <a:lvl1pPr algn="ctr" rtl="0" fontAlgn="base">
      <a:spcBef>
        <a:spcPct val="0"/>
      </a:spcBef>
      <a:spcAft>
        <a:spcPct val="0"/>
      </a:spcAft>
      <a:defRPr sz="1200" kern="1200">
        <a:solidFill>
          <a:schemeClr val="tx1"/>
        </a:solidFill>
        <a:latin typeface="Arial" charset="0"/>
        <a:ea typeface="LF_Kai" pitchFamily="2" charset="-122"/>
        <a:cs typeface="+mn-cs"/>
      </a:defRPr>
    </a:lvl1pPr>
    <a:lvl2pPr marL="457200" algn="ctr" rtl="0" fontAlgn="base">
      <a:spcBef>
        <a:spcPct val="0"/>
      </a:spcBef>
      <a:spcAft>
        <a:spcPct val="0"/>
      </a:spcAft>
      <a:defRPr sz="1200" kern="1200">
        <a:solidFill>
          <a:schemeClr val="tx1"/>
        </a:solidFill>
        <a:latin typeface="Arial" charset="0"/>
        <a:ea typeface="LF_Kai" pitchFamily="2" charset="-122"/>
        <a:cs typeface="+mn-cs"/>
      </a:defRPr>
    </a:lvl2pPr>
    <a:lvl3pPr marL="914400" algn="ctr" rtl="0" fontAlgn="base">
      <a:spcBef>
        <a:spcPct val="0"/>
      </a:spcBef>
      <a:spcAft>
        <a:spcPct val="0"/>
      </a:spcAft>
      <a:defRPr sz="1200" kern="1200">
        <a:solidFill>
          <a:schemeClr val="tx1"/>
        </a:solidFill>
        <a:latin typeface="Arial" charset="0"/>
        <a:ea typeface="LF_Kai" pitchFamily="2" charset="-122"/>
        <a:cs typeface="+mn-cs"/>
      </a:defRPr>
    </a:lvl3pPr>
    <a:lvl4pPr marL="1371600" algn="ctr" rtl="0" fontAlgn="base">
      <a:spcBef>
        <a:spcPct val="0"/>
      </a:spcBef>
      <a:spcAft>
        <a:spcPct val="0"/>
      </a:spcAft>
      <a:defRPr sz="1200" kern="1200">
        <a:solidFill>
          <a:schemeClr val="tx1"/>
        </a:solidFill>
        <a:latin typeface="Arial" charset="0"/>
        <a:ea typeface="LF_Kai" pitchFamily="2" charset="-122"/>
        <a:cs typeface="+mn-cs"/>
      </a:defRPr>
    </a:lvl4pPr>
    <a:lvl5pPr marL="1828800" algn="ctr" rtl="0" fontAlgn="base">
      <a:spcBef>
        <a:spcPct val="0"/>
      </a:spcBef>
      <a:spcAft>
        <a:spcPct val="0"/>
      </a:spcAft>
      <a:defRPr sz="1200" kern="1200">
        <a:solidFill>
          <a:schemeClr val="tx1"/>
        </a:solidFill>
        <a:latin typeface="Arial" charset="0"/>
        <a:ea typeface="LF_Kai" pitchFamily="2" charset="-122"/>
        <a:cs typeface="+mn-cs"/>
      </a:defRPr>
    </a:lvl5pPr>
    <a:lvl6pPr marL="2286000" algn="l" defTabSz="914400" rtl="0" eaLnBrk="1" latinLnBrk="0" hangingPunct="1">
      <a:defRPr sz="1200" kern="1200">
        <a:solidFill>
          <a:schemeClr val="tx1"/>
        </a:solidFill>
        <a:latin typeface="Arial" charset="0"/>
        <a:ea typeface="LF_Kai" pitchFamily="2" charset="-122"/>
        <a:cs typeface="+mn-cs"/>
      </a:defRPr>
    </a:lvl6pPr>
    <a:lvl7pPr marL="2743200" algn="l" defTabSz="914400" rtl="0" eaLnBrk="1" latinLnBrk="0" hangingPunct="1">
      <a:defRPr sz="1200" kern="1200">
        <a:solidFill>
          <a:schemeClr val="tx1"/>
        </a:solidFill>
        <a:latin typeface="Arial" charset="0"/>
        <a:ea typeface="LF_Kai" pitchFamily="2" charset="-122"/>
        <a:cs typeface="+mn-cs"/>
      </a:defRPr>
    </a:lvl7pPr>
    <a:lvl8pPr marL="3200400" algn="l" defTabSz="914400" rtl="0" eaLnBrk="1" latinLnBrk="0" hangingPunct="1">
      <a:defRPr sz="1200" kern="1200">
        <a:solidFill>
          <a:schemeClr val="tx1"/>
        </a:solidFill>
        <a:latin typeface="Arial" charset="0"/>
        <a:ea typeface="LF_Kai" pitchFamily="2" charset="-122"/>
        <a:cs typeface="+mn-cs"/>
      </a:defRPr>
    </a:lvl8pPr>
    <a:lvl9pPr marL="3657600" algn="l" defTabSz="914400" rtl="0" eaLnBrk="1" latinLnBrk="0" hangingPunct="1">
      <a:defRPr sz="1200" kern="1200">
        <a:solidFill>
          <a:schemeClr val="tx1"/>
        </a:solidFill>
        <a:latin typeface="Arial" charset="0"/>
        <a:ea typeface="LF_Kai" pitchFamily="2" charset="-122"/>
        <a:cs typeface="+mn-cs"/>
      </a:defRPr>
    </a:lvl9pPr>
  </p:defaultTextStyle>
  <p:extLst>
    <p:ext uri="{521415D9-36F7-43E2-AB2F-B90AF26B5E84}">
      <p14:sectionLst xmlns:p14="http://schemas.microsoft.com/office/powerpoint/2010/main">
        <p14:section name="Title Page" id="{E99E58C2-33AB-493D-AAF6-26DED1C7FAA0}">
          <p14:sldIdLst>
            <p14:sldId id="271"/>
          </p14:sldIdLst>
        </p14:section>
        <p14:section name="&amp;Introduction" id="{F19ECBAA-BBC1-46EB-B32B-2788929F2D48}">
          <p14:sldIdLst/>
        </p14:section>
        <p14:section name="Section 1: Rename" id="{48A5A989-2E05-47FA-8E11-CD545B9E339F}">
          <p14:sldIdLst>
            <p14:sldId id="277"/>
            <p14:sldId id="290"/>
            <p14:sldId id="289"/>
            <p14:sldId id="287"/>
            <p14:sldId id="278"/>
            <p14:sldId id="288"/>
            <p14:sldId id="279"/>
            <p14:sldId id="285"/>
            <p14:sldId id="282"/>
          </p14:sldIdLst>
        </p14:section>
        <p14:section name="Untitled Section" id="{5C86842F-08FC-4F0B-8A96-E40F5E3B6B34}">
          <p14:sldIdLst/>
        </p14:section>
        <p14:section name="Appendix A: Rename" id="{4DC9C936-ECA8-4C0D-8F06-E618296EE740}">
          <p14:sldIdLst/>
        </p14:section>
        <p14:section name="&amp;Disclaimer" id="{CC2631CA-9128-4505-A8A3-EC8F5DD15DE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957" autoAdjust="0"/>
    <p:restoredTop sz="94016" autoAdjust="0"/>
  </p:normalViewPr>
  <p:slideViewPr>
    <p:cSldViewPr showGuides="1">
      <p:cViewPr>
        <p:scale>
          <a:sx n="80" d="100"/>
          <a:sy n="80" d="100"/>
        </p:scale>
        <p:origin x="-1075" y="-187"/>
      </p:cViewPr>
      <p:guideLst>
        <p:guide orient="horz" pos="2525"/>
        <p:guide orient="horz" pos="4428"/>
        <p:guide orient="horz" pos="4080"/>
        <p:guide orient="horz" pos="663"/>
        <p:guide orient="horz" pos="259"/>
        <p:guide pos="3168"/>
        <p:guide pos="207"/>
        <p:guide pos="6131"/>
        <p:guide pos="3225"/>
        <p:guide pos="31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71DF7-ED8E-49D5-9C3A-A43B7B6F69D0}"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1AF0D17-2FDE-425E-8511-D916E06BAA94}">
      <dgm:prSet phldrT="[Text]" phldr="1"/>
      <dgm:spPr/>
      <dgm:t>
        <a:bodyPr/>
        <a:lstStyle/>
        <a:p>
          <a:endParaRPr lang="en-US"/>
        </a:p>
      </dgm:t>
    </dgm:pt>
    <dgm:pt modelId="{9A38723B-8201-4A9D-AC16-B4F47FA7091F}" type="parTrans" cxnId="{B33CFF62-199D-4E41-82FE-D3FC83972C80}">
      <dgm:prSet/>
      <dgm:spPr/>
      <dgm:t>
        <a:bodyPr/>
        <a:lstStyle/>
        <a:p>
          <a:endParaRPr lang="en-US"/>
        </a:p>
      </dgm:t>
    </dgm:pt>
    <dgm:pt modelId="{30DA361E-97A7-4FCC-AEED-464912B82038}" type="sibTrans" cxnId="{B33CFF62-199D-4E41-82FE-D3FC83972C80}">
      <dgm:prSet/>
      <dgm:spPr/>
      <dgm:t>
        <a:bodyPr/>
        <a:lstStyle/>
        <a:p>
          <a:endParaRPr lang="en-US"/>
        </a:p>
      </dgm:t>
    </dgm:pt>
    <dgm:pt modelId="{ED67B550-7982-4F64-8AA1-691C349438D7}">
      <dgm:prSet phldrT="[Text]"/>
      <dgm:spPr>
        <a:ln>
          <a:solidFill>
            <a:schemeClr val="accent3">
              <a:lumMod val="50000"/>
            </a:schemeClr>
          </a:solidFill>
        </a:ln>
      </dgm:spPr>
      <dgm:t>
        <a:bodyPr/>
        <a:lstStyle/>
        <a:p>
          <a:r>
            <a:rPr lang="en-US" dirty="0" smtClean="0"/>
            <a:t>Funds tracked through </a:t>
          </a:r>
          <a:r>
            <a:rPr lang="en-US" dirty="0" err="1" smtClean="0"/>
            <a:t>Posto</a:t>
          </a:r>
          <a:r>
            <a:rPr lang="en-US" dirty="0" smtClean="0"/>
            <a:t> da Torre Car Wash in Brasilia. </a:t>
          </a:r>
          <a:endParaRPr lang="en-US" dirty="0"/>
        </a:p>
      </dgm:t>
    </dgm:pt>
    <dgm:pt modelId="{D71995FE-26A2-46A2-A951-B4296BE9A20A}" type="parTrans" cxnId="{15F0534A-F57D-410B-BF06-A3793351FAE8}">
      <dgm:prSet/>
      <dgm:spPr/>
      <dgm:t>
        <a:bodyPr/>
        <a:lstStyle/>
        <a:p>
          <a:endParaRPr lang="en-US"/>
        </a:p>
      </dgm:t>
    </dgm:pt>
    <dgm:pt modelId="{FB45946F-45B9-4E92-952E-8F27E0E13A81}" type="sibTrans" cxnId="{15F0534A-F57D-410B-BF06-A3793351FAE8}">
      <dgm:prSet/>
      <dgm:spPr/>
      <dgm:t>
        <a:bodyPr/>
        <a:lstStyle/>
        <a:p>
          <a:endParaRPr lang="en-US"/>
        </a:p>
      </dgm:t>
    </dgm:pt>
    <dgm:pt modelId="{FFFB31BD-FF94-4D78-9611-E5F2D2FCCCD5}">
      <dgm:prSet phldrT="[Text]" phldr="1"/>
      <dgm:spPr/>
      <dgm:t>
        <a:bodyPr/>
        <a:lstStyle/>
        <a:p>
          <a:endParaRPr lang="en-US"/>
        </a:p>
      </dgm:t>
    </dgm:pt>
    <dgm:pt modelId="{0CDB4215-75F7-42A8-A765-AD6C7952FEA4}" type="parTrans" cxnId="{8C882673-A871-4892-B322-5B5E9F69B25A}">
      <dgm:prSet/>
      <dgm:spPr/>
      <dgm:t>
        <a:bodyPr/>
        <a:lstStyle/>
        <a:p>
          <a:endParaRPr lang="en-US"/>
        </a:p>
      </dgm:t>
    </dgm:pt>
    <dgm:pt modelId="{86B55C83-9BE4-456A-9275-52CFE4DCBD06}" type="sibTrans" cxnId="{8C882673-A871-4892-B322-5B5E9F69B25A}">
      <dgm:prSet/>
      <dgm:spPr/>
      <dgm:t>
        <a:bodyPr/>
        <a:lstStyle/>
        <a:p>
          <a:endParaRPr lang="en-US"/>
        </a:p>
      </dgm:t>
    </dgm:pt>
    <dgm:pt modelId="{D9475BCC-A594-49B5-A891-F1C87A844111}">
      <dgm:prSet phldrT="[Text]"/>
      <dgm:spPr>
        <a:ln>
          <a:solidFill>
            <a:schemeClr val="accent3">
              <a:lumMod val="50000"/>
            </a:schemeClr>
          </a:solidFill>
        </a:ln>
      </dgm:spPr>
      <dgm:t>
        <a:bodyPr/>
        <a:lstStyle/>
        <a:p>
          <a:r>
            <a:rPr lang="en-US" dirty="0" smtClean="0"/>
            <a:t>Investigators Uncovered R$ 6.2 Billion in Bribes.</a:t>
          </a:r>
          <a:endParaRPr lang="en-US" dirty="0"/>
        </a:p>
      </dgm:t>
    </dgm:pt>
    <dgm:pt modelId="{B8A40687-DBD7-403C-9CF5-8091C3B33B3F}" type="parTrans" cxnId="{E26FE9BD-3AAA-453A-9BD4-EC0BAF988978}">
      <dgm:prSet/>
      <dgm:spPr/>
      <dgm:t>
        <a:bodyPr/>
        <a:lstStyle/>
        <a:p>
          <a:endParaRPr lang="en-US"/>
        </a:p>
      </dgm:t>
    </dgm:pt>
    <dgm:pt modelId="{CF95D6BF-CA4C-42B3-80A9-63325CFD12B2}" type="sibTrans" cxnId="{E26FE9BD-3AAA-453A-9BD4-EC0BAF988978}">
      <dgm:prSet/>
      <dgm:spPr/>
      <dgm:t>
        <a:bodyPr/>
        <a:lstStyle/>
        <a:p>
          <a:endParaRPr lang="en-US"/>
        </a:p>
      </dgm:t>
    </dgm:pt>
    <dgm:pt modelId="{7C3F2BAF-0318-4545-8106-0A25348E7D94}">
      <dgm:prSet phldrT="[Text]"/>
      <dgm:spPr>
        <a:ln>
          <a:solidFill>
            <a:schemeClr val="accent3">
              <a:lumMod val="50000"/>
            </a:schemeClr>
          </a:solidFill>
        </a:ln>
      </dgm:spPr>
      <dgm:t>
        <a:bodyPr/>
        <a:lstStyle/>
        <a:p>
          <a:r>
            <a:rPr lang="en-US" dirty="0" smtClean="0"/>
            <a:t>Over $100 Million Funneled to Swiss Bank Accounts by Black Market Money Dealers. </a:t>
          </a:r>
          <a:endParaRPr lang="en-US" dirty="0"/>
        </a:p>
      </dgm:t>
    </dgm:pt>
    <dgm:pt modelId="{9CD3956F-B338-4478-95FC-0E766A945F0A}" type="parTrans" cxnId="{B13788C6-F4ED-456C-A30C-87525ACB0CDF}">
      <dgm:prSet/>
      <dgm:spPr/>
      <dgm:t>
        <a:bodyPr/>
        <a:lstStyle/>
        <a:p>
          <a:endParaRPr lang="en-US"/>
        </a:p>
      </dgm:t>
    </dgm:pt>
    <dgm:pt modelId="{B53EF32B-A916-48AF-889D-BDABD6FFEA0A}" type="sibTrans" cxnId="{B13788C6-F4ED-456C-A30C-87525ACB0CDF}">
      <dgm:prSet/>
      <dgm:spPr/>
      <dgm:t>
        <a:bodyPr/>
        <a:lstStyle/>
        <a:p>
          <a:endParaRPr lang="en-US"/>
        </a:p>
      </dgm:t>
    </dgm:pt>
    <dgm:pt modelId="{EF635072-7331-46F1-B942-06C354483178}">
      <dgm:prSet phldrT="[Text]"/>
      <dgm:spPr/>
      <dgm:t>
        <a:bodyPr/>
        <a:lstStyle/>
        <a:p>
          <a:endParaRPr lang="en-US" dirty="0"/>
        </a:p>
      </dgm:t>
    </dgm:pt>
    <dgm:pt modelId="{03B78BF6-0229-431B-871D-40A0862E61B3}" type="parTrans" cxnId="{095DEAD8-3115-4437-B1EE-3B60BEEA47BD}">
      <dgm:prSet/>
      <dgm:spPr/>
      <dgm:t>
        <a:bodyPr/>
        <a:lstStyle/>
        <a:p>
          <a:endParaRPr lang="en-US"/>
        </a:p>
      </dgm:t>
    </dgm:pt>
    <dgm:pt modelId="{A3659CE8-C742-4A18-8F53-B3B000A340C3}" type="sibTrans" cxnId="{095DEAD8-3115-4437-B1EE-3B60BEEA47BD}">
      <dgm:prSet/>
      <dgm:spPr/>
      <dgm:t>
        <a:bodyPr/>
        <a:lstStyle/>
        <a:p>
          <a:endParaRPr lang="en-US"/>
        </a:p>
      </dgm:t>
    </dgm:pt>
    <dgm:pt modelId="{085BBFED-8C06-42FE-9048-EB4D2B38F45E}">
      <dgm:prSet phldrT="[Text]"/>
      <dgm:spPr>
        <a:ln>
          <a:solidFill>
            <a:schemeClr val="accent3">
              <a:lumMod val="50000"/>
            </a:schemeClr>
          </a:solidFill>
        </a:ln>
      </dgm:spPr>
      <dgm:t>
        <a:bodyPr/>
        <a:lstStyle/>
        <a:p>
          <a:r>
            <a:rPr lang="en-US" dirty="0" smtClean="0"/>
            <a:t>Allegations of Funds used to pay-off Coalition and Fund Election Campaigns</a:t>
          </a:r>
          <a:endParaRPr lang="en-US" dirty="0"/>
        </a:p>
      </dgm:t>
    </dgm:pt>
    <dgm:pt modelId="{4CA944CE-4EF3-4706-8823-B038BA6E5766}" type="parTrans" cxnId="{99C043C9-2900-44E9-BA94-A9FD6EEBE5C3}">
      <dgm:prSet/>
      <dgm:spPr/>
      <dgm:t>
        <a:bodyPr/>
        <a:lstStyle/>
        <a:p>
          <a:endParaRPr lang="en-US"/>
        </a:p>
      </dgm:t>
    </dgm:pt>
    <dgm:pt modelId="{177D2386-C9BA-41C8-B8EA-EA7A6F294554}" type="sibTrans" cxnId="{99C043C9-2900-44E9-BA94-A9FD6EEBE5C3}">
      <dgm:prSet/>
      <dgm:spPr/>
      <dgm:t>
        <a:bodyPr/>
        <a:lstStyle/>
        <a:p>
          <a:endParaRPr lang="en-US"/>
        </a:p>
      </dgm:t>
    </dgm:pt>
    <dgm:pt modelId="{C17F9B89-1B23-4267-B95D-A08117EB9F71}">
      <dgm:prSet phldrT="[Text]"/>
      <dgm:spPr/>
      <dgm:t>
        <a:bodyPr/>
        <a:lstStyle/>
        <a:p>
          <a:endParaRPr lang="en-US" dirty="0"/>
        </a:p>
      </dgm:t>
    </dgm:pt>
    <dgm:pt modelId="{DC8AEF4B-2326-4544-9795-F967A96CC5C5}" type="parTrans" cxnId="{32412DD0-D441-4779-89FF-15F9F249375A}">
      <dgm:prSet/>
      <dgm:spPr/>
      <dgm:t>
        <a:bodyPr/>
        <a:lstStyle/>
        <a:p>
          <a:endParaRPr lang="en-US"/>
        </a:p>
      </dgm:t>
    </dgm:pt>
    <dgm:pt modelId="{E2DD881F-372A-4614-B054-0E4C456657CD}" type="sibTrans" cxnId="{32412DD0-D441-4779-89FF-15F9F249375A}">
      <dgm:prSet/>
      <dgm:spPr/>
      <dgm:t>
        <a:bodyPr/>
        <a:lstStyle/>
        <a:p>
          <a:endParaRPr lang="en-US"/>
        </a:p>
      </dgm:t>
    </dgm:pt>
    <dgm:pt modelId="{43FC5EBF-DBAF-48BA-A14B-A8DFDE8DDF74}">
      <dgm:prSet phldrT="[Text]"/>
      <dgm:spPr>
        <a:ln>
          <a:solidFill>
            <a:schemeClr val="accent3">
              <a:lumMod val="50000"/>
            </a:schemeClr>
          </a:solidFill>
        </a:ln>
      </dgm:spPr>
      <dgm:t>
        <a:bodyPr/>
        <a:lstStyle/>
        <a:p>
          <a:r>
            <a:rPr lang="en-US" dirty="0" smtClean="0"/>
            <a:t>179 People Charged with Criminal Offences and 93 Convicted. </a:t>
          </a:r>
          <a:endParaRPr lang="en-US" dirty="0"/>
        </a:p>
      </dgm:t>
    </dgm:pt>
    <dgm:pt modelId="{6F023400-0CBC-4234-82EB-261C78FBD734}" type="parTrans" cxnId="{ACE86192-F1FD-495A-8AA0-52B02AC164B7}">
      <dgm:prSet/>
      <dgm:spPr/>
      <dgm:t>
        <a:bodyPr/>
        <a:lstStyle/>
        <a:p>
          <a:endParaRPr lang="en-US"/>
        </a:p>
      </dgm:t>
    </dgm:pt>
    <dgm:pt modelId="{85328932-090B-4421-B622-0180B0292756}" type="sibTrans" cxnId="{ACE86192-F1FD-495A-8AA0-52B02AC164B7}">
      <dgm:prSet/>
      <dgm:spPr/>
      <dgm:t>
        <a:bodyPr/>
        <a:lstStyle/>
        <a:p>
          <a:endParaRPr lang="en-US"/>
        </a:p>
      </dgm:t>
    </dgm:pt>
    <dgm:pt modelId="{7164EBF0-1975-427B-BB48-0348277B306E}">
      <dgm:prSet phldrT="[Text]"/>
      <dgm:spPr/>
      <dgm:t>
        <a:bodyPr/>
        <a:lstStyle/>
        <a:p>
          <a:endParaRPr lang="en-US" dirty="0"/>
        </a:p>
      </dgm:t>
    </dgm:pt>
    <dgm:pt modelId="{1D92DE7C-F1A1-4492-B61E-C30FAD651094}" type="parTrans" cxnId="{7A53EA3D-FEB7-40FF-A76E-1CA0E97CB561}">
      <dgm:prSet/>
      <dgm:spPr/>
      <dgm:t>
        <a:bodyPr/>
        <a:lstStyle/>
        <a:p>
          <a:endParaRPr lang="en-US"/>
        </a:p>
      </dgm:t>
    </dgm:pt>
    <dgm:pt modelId="{5B7B50F7-F47D-430F-8552-E00C9E07EFCB}" type="sibTrans" cxnId="{7A53EA3D-FEB7-40FF-A76E-1CA0E97CB561}">
      <dgm:prSet/>
      <dgm:spPr/>
      <dgm:t>
        <a:bodyPr/>
        <a:lstStyle/>
        <a:p>
          <a:endParaRPr lang="en-US"/>
        </a:p>
      </dgm:t>
    </dgm:pt>
    <dgm:pt modelId="{326BA0CF-1533-4208-911E-EEDB33A0507B}" type="pres">
      <dgm:prSet presAssocID="{7CE71DF7-ED8E-49D5-9C3A-A43B7B6F69D0}" presName="Name0" presStyleCnt="0">
        <dgm:presLayoutVars>
          <dgm:chMax/>
          <dgm:chPref/>
          <dgm:dir/>
        </dgm:presLayoutVars>
      </dgm:prSet>
      <dgm:spPr/>
      <dgm:t>
        <a:bodyPr/>
        <a:lstStyle/>
        <a:p>
          <a:endParaRPr lang="en-US"/>
        </a:p>
      </dgm:t>
    </dgm:pt>
    <dgm:pt modelId="{BD1A21E9-BC34-433F-8350-C71945DF9BA9}" type="pres">
      <dgm:prSet presAssocID="{C1AF0D17-2FDE-425E-8511-D916E06BAA94}" presName="parenttextcomposite" presStyleCnt="0"/>
      <dgm:spPr/>
    </dgm:pt>
    <dgm:pt modelId="{043348F7-8851-4A3E-812E-B4097D8A01CE}" type="pres">
      <dgm:prSet presAssocID="{C1AF0D17-2FDE-425E-8511-D916E06BAA94}" presName="parenttext" presStyleLbl="revTx" presStyleIdx="0" presStyleCnt="5">
        <dgm:presLayoutVars>
          <dgm:chMax/>
          <dgm:chPref val="2"/>
          <dgm:bulletEnabled val="1"/>
        </dgm:presLayoutVars>
      </dgm:prSet>
      <dgm:spPr/>
      <dgm:t>
        <a:bodyPr/>
        <a:lstStyle/>
        <a:p>
          <a:endParaRPr lang="en-US"/>
        </a:p>
      </dgm:t>
    </dgm:pt>
    <dgm:pt modelId="{3D729BE3-D2D2-4424-917C-E37A8EA9186B}" type="pres">
      <dgm:prSet presAssocID="{C1AF0D17-2FDE-425E-8511-D916E06BAA94}" presName="composite" presStyleCnt="0"/>
      <dgm:spPr/>
    </dgm:pt>
    <dgm:pt modelId="{5DC5F21A-8EC5-4798-97F3-B25A03AD763F}" type="pres">
      <dgm:prSet presAssocID="{C1AF0D17-2FDE-425E-8511-D916E06BAA94}" presName="chevron1" presStyleLbl="alignNode1" presStyleIdx="0" presStyleCnt="35"/>
      <dgm:spPr>
        <a:solidFill>
          <a:schemeClr val="accent3">
            <a:lumMod val="50000"/>
          </a:schemeClr>
        </a:solidFill>
        <a:ln>
          <a:solidFill>
            <a:schemeClr val="accent3">
              <a:lumMod val="50000"/>
            </a:schemeClr>
          </a:solidFill>
        </a:ln>
      </dgm:spPr>
    </dgm:pt>
    <dgm:pt modelId="{A1649A52-0012-4132-AF36-50015C735770}" type="pres">
      <dgm:prSet presAssocID="{C1AF0D17-2FDE-425E-8511-D916E06BAA94}" presName="chevron2" presStyleLbl="alignNode1" presStyleIdx="1" presStyleCnt="35"/>
      <dgm:spPr>
        <a:solidFill>
          <a:schemeClr val="accent3">
            <a:lumMod val="50000"/>
          </a:schemeClr>
        </a:solidFill>
        <a:ln>
          <a:solidFill>
            <a:schemeClr val="accent3">
              <a:lumMod val="50000"/>
            </a:schemeClr>
          </a:solidFill>
        </a:ln>
      </dgm:spPr>
    </dgm:pt>
    <dgm:pt modelId="{3402F301-051A-404E-9DC5-F2A76D06376F}" type="pres">
      <dgm:prSet presAssocID="{C1AF0D17-2FDE-425E-8511-D916E06BAA94}" presName="chevron3" presStyleLbl="alignNode1" presStyleIdx="2" presStyleCnt="35"/>
      <dgm:spPr>
        <a:solidFill>
          <a:schemeClr val="accent3">
            <a:lumMod val="50000"/>
          </a:schemeClr>
        </a:solidFill>
        <a:ln>
          <a:solidFill>
            <a:schemeClr val="accent3">
              <a:lumMod val="50000"/>
            </a:schemeClr>
          </a:solidFill>
        </a:ln>
      </dgm:spPr>
    </dgm:pt>
    <dgm:pt modelId="{903FFE23-0E5A-4A33-9646-C5D858A020BC}" type="pres">
      <dgm:prSet presAssocID="{C1AF0D17-2FDE-425E-8511-D916E06BAA94}" presName="chevron4" presStyleLbl="alignNode1" presStyleIdx="3" presStyleCnt="35"/>
      <dgm:spPr>
        <a:solidFill>
          <a:schemeClr val="accent3">
            <a:lumMod val="50000"/>
          </a:schemeClr>
        </a:solidFill>
        <a:ln>
          <a:solidFill>
            <a:schemeClr val="accent3">
              <a:lumMod val="50000"/>
            </a:schemeClr>
          </a:solidFill>
        </a:ln>
      </dgm:spPr>
    </dgm:pt>
    <dgm:pt modelId="{74615C93-9CC3-42FF-8009-134B8F39AEEA}" type="pres">
      <dgm:prSet presAssocID="{C1AF0D17-2FDE-425E-8511-D916E06BAA94}" presName="chevron5" presStyleLbl="alignNode1" presStyleIdx="4" presStyleCnt="35"/>
      <dgm:spPr>
        <a:solidFill>
          <a:schemeClr val="accent3">
            <a:lumMod val="50000"/>
          </a:schemeClr>
        </a:solidFill>
        <a:ln>
          <a:solidFill>
            <a:schemeClr val="accent3">
              <a:lumMod val="50000"/>
            </a:schemeClr>
          </a:solidFill>
        </a:ln>
      </dgm:spPr>
      <dgm:t>
        <a:bodyPr/>
        <a:lstStyle/>
        <a:p>
          <a:endParaRPr lang="en-US"/>
        </a:p>
      </dgm:t>
    </dgm:pt>
    <dgm:pt modelId="{3B7873CA-7125-4B9E-8653-0362A9376632}" type="pres">
      <dgm:prSet presAssocID="{C1AF0D17-2FDE-425E-8511-D916E06BAA94}" presName="chevron6" presStyleLbl="alignNode1" presStyleIdx="5" presStyleCnt="35"/>
      <dgm:spPr>
        <a:solidFill>
          <a:schemeClr val="accent3">
            <a:lumMod val="50000"/>
          </a:schemeClr>
        </a:solidFill>
        <a:ln>
          <a:solidFill>
            <a:schemeClr val="accent3">
              <a:lumMod val="50000"/>
            </a:schemeClr>
          </a:solidFill>
        </a:ln>
      </dgm:spPr>
    </dgm:pt>
    <dgm:pt modelId="{294E0D74-2E5B-4662-A7CB-3A4474D722AC}" type="pres">
      <dgm:prSet presAssocID="{C1AF0D17-2FDE-425E-8511-D916E06BAA94}" presName="chevron7" presStyleLbl="alignNode1" presStyleIdx="6" presStyleCnt="35"/>
      <dgm:spPr>
        <a:solidFill>
          <a:schemeClr val="accent3">
            <a:lumMod val="50000"/>
          </a:schemeClr>
        </a:solidFill>
        <a:ln>
          <a:solidFill>
            <a:schemeClr val="accent3">
              <a:lumMod val="50000"/>
            </a:schemeClr>
          </a:solidFill>
        </a:ln>
      </dgm:spPr>
    </dgm:pt>
    <dgm:pt modelId="{CE25D548-ED44-44B9-8652-DE6B093E4BA8}" type="pres">
      <dgm:prSet presAssocID="{C1AF0D17-2FDE-425E-8511-D916E06BAA94}" presName="childtext" presStyleLbl="solidFgAcc1" presStyleIdx="0" presStyleCnt="5">
        <dgm:presLayoutVars>
          <dgm:chMax/>
          <dgm:chPref val="0"/>
          <dgm:bulletEnabled val="1"/>
        </dgm:presLayoutVars>
      </dgm:prSet>
      <dgm:spPr/>
      <dgm:t>
        <a:bodyPr/>
        <a:lstStyle/>
        <a:p>
          <a:endParaRPr lang="en-US"/>
        </a:p>
      </dgm:t>
    </dgm:pt>
    <dgm:pt modelId="{38BE09EF-3F01-47FD-A9E5-0FA58EAACDB5}" type="pres">
      <dgm:prSet presAssocID="{30DA361E-97A7-4FCC-AEED-464912B82038}" presName="sibTrans" presStyleCnt="0"/>
      <dgm:spPr/>
    </dgm:pt>
    <dgm:pt modelId="{FAF21655-44E4-4CCB-A0F8-39E76BE8F7BD}" type="pres">
      <dgm:prSet presAssocID="{FFFB31BD-FF94-4D78-9611-E5F2D2FCCCD5}" presName="parenttextcomposite" presStyleCnt="0"/>
      <dgm:spPr/>
    </dgm:pt>
    <dgm:pt modelId="{85BA0415-BD5A-4535-B58C-9D58FEE69E12}" type="pres">
      <dgm:prSet presAssocID="{FFFB31BD-FF94-4D78-9611-E5F2D2FCCCD5}" presName="parenttext" presStyleLbl="revTx" presStyleIdx="1" presStyleCnt="5">
        <dgm:presLayoutVars>
          <dgm:chMax/>
          <dgm:chPref val="2"/>
          <dgm:bulletEnabled val="1"/>
        </dgm:presLayoutVars>
      </dgm:prSet>
      <dgm:spPr/>
      <dgm:t>
        <a:bodyPr/>
        <a:lstStyle/>
        <a:p>
          <a:endParaRPr lang="en-US"/>
        </a:p>
      </dgm:t>
    </dgm:pt>
    <dgm:pt modelId="{699074CB-B404-431C-8D65-4C91095A3BDD}" type="pres">
      <dgm:prSet presAssocID="{FFFB31BD-FF94-4D78-9611-E5F2D2FCCCD5}" presName="composite" presStyleCnt="0"/>
      <dgm:spPr/>
    </dgm:pt>
    <dgm:pt modelId="{DBBD2BDC-1839-43AD-A7D0-CB92FF1A7261}" type="pres">
      <dgm:prSet presAssocID="{FFFB31BD-FF94-4D78-9611-E5F2D2FCCCD5}" presName="chevron1" presStyleLbl="alignNode1" presStyleIdx="7" presStyleCnt="35"/>
      <dgm:spPr>
        <a:solidFill>
          <a:schemeClr val="accent3">
            <a:lumMod val="50000"/>
          </a:schemeClr>
        </a:solidFill>
        <a:ln>
          <a:solidFill>
            <a:schemeClr val="accent3">
              <a:lumMod val="50000"/>
            </a:schemeClr>
          </a:solidFill>
        </a:ln>
      </dgm:spPr>
    </dgm:pt>
    <dgm:pt modelId="{173AAF35-514E-4252-AFD0-37AA5E14CD38}" type="pres">
      <dgm:prSet presAssocID="{FFFB31BD-FF94-4D78-9611-E5F2D2FCCCD5}" presName="chevron2" presStyleLbl="alignNode1" presStyleIdx="8" presStyleCnt="35"/>
      <dgm:spPr>
        <a:solidFill>
          <a:schemeClr val="accent3">
            <a:lumMod val="50000"/>
          </a:schemeClr>
        </a:solidFill>
        <a:ln>
          <a:solidFill>
            <a:schemeClr val="accent3">
              <a:lumMod val="50000"/>
            </a:schemeClr>
          </a:solidFill>
        </a:ln>
      </dgm:spPr>
    </dgm:pt>
    <dgm:pt modelId="{B4BF7A16-B5EB-4F35-A5F0-D88EB74236F9}" type="pres">
      <dgm:prSet presAssocID="{FFFB31BD-FF94-4D78-9611-E5F2D2FCCCD5}" presName="chevron3" presStyleLbl="alignNode1" presStyleIdx="9" presStyleCnt="35"/>
      <dgm:spPr>
        <a:solidFill>
          <a:schemeClr val="accent3">
            <a:lumMod val="50000"/>
          </a:schemeClr>
        </a:solidFill>
        <a:ln>
          <a:solidFill>
            <a:schemeClr val="accent3">
              <a:lumMod val="50000"/>
            </a:schemeClr>
          </a:solidFill>
        </a:ln>
      </dgm:spPr>
    </dgm:pt>
    <dgm:pt modelId="{D57E1346-5F2B-4300-9970-530B18331512}" type="pres">
      <dgm:prSet presAssocID="{FFFB31BD-FF94-4D78-9611-E5F2D2FCCCD5}" presName="chevron4" presStyleLbl="alignNode1" presStyleIdx="10" presStyleCnt="35"/>
      <dgm:spPr>
        <a:solidFill>
          <a:schemeClr val="accent3">
            <a:lumMod val="50000"/>
          </a:schemeClr>
        </a:solidFill>
        <a:ln>
          <a:solidFill>
            <a:schemeClr val="accent3">
              <a:lumMod val="50000"/>
            </a:schemeClr>
          </a:solidFill>
        </a:ln>
      </dgm:spPr>
      <dgm:t>
        <a:bodyPr/>
        <a:lstStyle/>
        <a:p>
          <a:endParaRPr lang="en-US"/>
        </a:p>
      </dgm:t>
    </dgm:pt>
    <dgm:pt modelId="{200FA0EE-312F-44CD-8E23-AE4AADA4E155}" type="pres">
      <dgm:prSet presAssocID="{FFFB31BD-FF94-4D78-9611-E5F2D2FCCCD5}" presName="chevron5" presStyleLbl="alignNode1" presStyleIdx="11" presStyleCnt="35"/>
      <dgm:spPr>
        <a:solidFill>
          <a:schemeClr val="accent3">
            <a:lumMod val="50000"/>
          </a:schemeClr>
        </a:solidFill>
        <a:ln>
          <a:solidFill>
            <a:schemeClr val="accent3">
              <a:lumMod val="50000"/>
            </a:schemeClr>
          </a:solidFill>
        </a:ln>
      </dgm:spPr>
    </dgm:pt>
    <dgm:pt modelId="{F9F9272A-382C-4CCD-ADFD-326AD1CA12FD}" type="pres">
      <dgm:prSet presAssocID="{FFFB31BD-FF94-4D78-9611-E5F2D2FCCCD5}" presName="chevron6" presStyleLbl="alignNode1" presStyleIdx="12" presStyleCnt="35"/>
      <dgm:spPr>
        <a:solidFill>
          <a:schemeClr val="accent3">
            <a:lumMod val="50000"/>
          </a:schemeClr>
        </a:solidFill>
        <a:ln>
          <a:solidFill>
            <a:schemeClr val="accent3">
              <a:lumMod val="50000"/>
            </a:schemeClr>
          </a:solidFill>
        </a:ln>
      </dgm:spPr>
      <dgm:t>
        <a:bodyPr/>
        <a:lstStyle/>
        <a:p>
          <a:endParaRPr lang="en-US"/>
        </a:p>
      </dgm:t>
    </dgm:pt>
    <dgm:pt modelId="{54F081F2-6009-4843-92F6-235768857714}" type="pres">
      <dgm:prSet presAssocID="{FFFB31BD-FF94-4D78-9611-E5F2D2FCCCD5}" presName="chevron7" presStyleLbl="alignNode1" presStyleIdx="13" presStyleCnt="35"/>
      <dgm:spPr>
        <a:solidFill>
          <a:schemeClr val="accent3">
            <a:lumMod val="50000"/>
          </a:schemeClr>
        </a:solidFill>
        <a:ln>
          <a:solidFill>
            <a:schemeClr val="accent3">
              <a:lumMod val="50000"/>
            </a:schemeClr>
          </a:solidFill>
        </a:ln>
      </dgm:spPr>
    </dgm:pt>
    <dgm:pt modelId="{AA9DF66D-4275-4763-A3A9-9B7D09DEF834}" type="pres">
      <dgm:prSet presAssocID="{FFFB31BD-FF94-4D78-9611-E5F2D2FCCCD5}" presName="childtext" presStyleLbl="solidFgAcc1" presStyleIdx="1" presStyleCnt="5">
        <dgm:presLayoutVars>
          <dgm:chMax/>
          <dgm:chPref val="0"/>
          <dgm:bulletEnabled val="1"/>
        </dgm:presLayoutVars>
      </dgm:prSet>
      <dgm:spPr/>
      <dgm:t>
        <a:bodyPr/>
        <a:lstStyle/>
        <a:p>
          <a:endParaRPr lang="en-US"/>
        </a:p>
      </dgm:t>
    </dgm:pt>
    <dgm:pt modelId="{6D30C75E-A74F-4933-9201-EE01D3F4808C}" type="pres">
      <dgm:prSet presAssocID="{86B55C83-9BE4-456A-9275-52CFE4DCBD06}" presName="sibTrans" presStyleCnt="0"/>
      <dgm:spPr/>
    </dgm:pt>
    <dgm:pt modelId="{D5311D04-BDCE-4E81-BB7D-EC564D6A1C7D}" type="pres">
      <dgm:prSet presAssocID="{EF635072-7331-46F1-B942-06C354483178}" presName="parenttextcomposite" presStyleCnt="0"/>
      <dgm:spPr/>
    </dgm:pt>
    <dgm:pt modelId="{5281C7F0-D356-491C-B0EE-C14F7816C111}" type="pres">
      <dgm:prSet presAssocID="{EF635072-7331-46F1-B942-06C354483178}" presName="parenttext" presStyleLbl="revTx" presStyleIdx="2" presStyleCnt="5">
        <dgm:presLayoutVars>
          <dgm:chMax/>
          <dgm:chPref val="2"/>
          <dgm:bulletEnabled val="1"/>
        </dgm:presLayoutVars>
      </dgm:prSet>
      <dgm:spPr/>
      <dgm:t>
        <a:bodyPr/>
        <a:lstStyle/>
        <a:p>
          <a:endParaRPr lang="en-US"/>
        </a:p>
      </dgm:t>
    </dgm:pt>
    <dgm:pt modelId="{9E523C41-9584-4799-A72F-3EE7C2BBA8FE}" type="pres">
      <dgm:prSet presAssocID="{EF635072-7331-46F1-B942-06C354483178}" presName="composite" presStyleCnt="0"/>
      <dgm:spPr/>
    </dgm:pt>
    <dgm:pt modelId="{8B2A7678-BE0F-4B77-8638-3DC84ABB503B}" type="pres">
      <dgm:prSet presAssocID="{EF635072-7331-46F1-B942-06C354483178}" presName="chevron1" presStyleLbl="alignNode1" presStyleIdx="14" presStyleCnt="35"/>
      <dgm:spPr>
        <a:solidFill>
          <a:schemeClr val="accent3">
            <a:lumMod val="50000"/>
          </a:schemeClr>
        </a:solidFill>
        <a:ln>
          <a:solidFill>
            <a:schemeClr val="accent3">
              <a:lumMod val="50000"/>
            </a:schemeClr>
          </a:solidFill>
        </a:ln>
      </dgm:spPr>
      <dgm:t>
        <a:bodyPr/>
        <a:lstStyle/>
        <a:p>
          <a:endParaRPr lang="en-US"/>
        </a:p>
      </dgm:t>
    </dgm:pt>
    <dgm:pt modelId="{95E82947-8941-44E9-82EB-723E39D0B76E}" type="pres">
      <dgm:prSet presAssocID="{EF635072-7331-46F1-B942-06C354483178}" presName="chevron2" presStyleLbl="alignNode1" presStyleIdx="15" presStyleCnt="35"/>
      <dgm:spPr>
        <a:solidFill>
          <a:schemeClr val="accent3">
            <a:lumMod val="50000"/>
          </a:schemeClr>
        </a:solidFill>
        <a:ln>
          <a:solidFill>
            <a:schemeClr val="accent3">
              <a:lumMod val="50000"/>
            </a:schemeClr>
          </a:solidFill>
        </a:ln>
      </dgm:spPr>
      <dgm:t>
        <a:bodyPr/>
        <a:lstStyle/>
        <a:p>
          <a:endParaRPr lang="en-US"/>
        </a:p>
      </dgm:t>
    </dgm:pt>
    <dgm:pt modelId="{62876B86-0FD3-4959-90BF-4F8A6BCC3E7D}" type="pres">
      <dgm:prSet presAssocID="{EF635072-7331-46F1-B942-06C354483178}" presName="chevron3" presStyleLbl="alignNode1" presStyleIdx="16" presStyleCnt="35"/>
      <dgm:spPr>
        <a:solidFill>
          <a:schemeClr val="accent3">
            <a:lumMod val="50000"/>
          </a:schemeClr>
        </a:solidFill>
        <a:ln>
          <a:solidFill>
            <a:schemeClr val="accent3">
              <a:lumMod val="50000"/>
            </a:schemeClr>
          </a:solidFill>
        </a:ln>
      </dgm:spPr>
    </dgm:pt>
    <dgm:pt modelId="{AD8DBFA3-9212-4C50-A856-B6F65ED8B46B}" type="pres">
      <dgm:prSet presAssocID="{EF635072-7331-46F1-B942-06C354483178}" presName="chevron4" presStyleLbl="alignNode1" presStyleIdx="17" presStyleCnt="35"/>
      <dgm:spPr>
        <a:solidFill>
          <a:schemeClr val="accent3">
            <a:lumMod val="50000"/>
          </a:schemeClr>
        </a:solidFill>
        <a:ln>
          <a:solidFill>
            <a:schemeClr val="accent3">
              <a:lumMod val="50000"/>
            </a:schemeClr>
          </a:solidFill>
        </a:ln>
      </dgm:spPr>
    </dgm:pt>
    <dgm:pt modelId="{390F114B-C2B2-4C84-A58A-7204589327DB}" type="pres">
      <dgm:prSet presAssocID="{EF635072-7331-46F1-B942-06C354483178}" presName="chevron5" presStyleLbl="alignNode1" presStyleIdx="18" presStyleCnt="35"/>
      <dgm:spPr>
        <a:solidFill>
          <a:schemeClr val="accent3">
            <a:lumMod val="50000"/>
          </a:schemeClr>
        </a:solidFill>
        <a:ln>
          <a:solidFill>
            <a:schemeClr val="accent3">
              <a:lumMod val="50000"/>
            </a:schemeClr>
          </a:solidFill>
        </a:ln>
      </dgm:spPr>
      <dgm:t>
        <a:bodyPr/>
        <a:lstStyle/>
        <a:p>
          <a:endParaRPr lang="en-US"/>
        </a:p>
      </dgm:t>
    </dgm:pt>
    <dgm:pt modelId="{8B87E634-2777-4583-B459-6C603520559E}" type="pres">
      <dgm:prSet presAssocID="{EF635072-7331-46F1-B942-06C354483178}" presName="chevron6" presStyleLbl="alignNode1" presStyleIdx="19" presStyleCnt="35"/>
      <dgm:spPr>
        <a:solidFill>
          <a:schemeClr val="accent3">
            <a:lumMod val="50000"/>
          </a:schemeClr>
        </a:solidFill>
        <a:ln>
          <a:solidFill>
            <a:schemeClr val="accent3">
              <a:lumMod val="50000"/>
            </a:schemeClr>
          </a:solidFill>
        </a:ln>
      </dgm:spPr>
      <dgm:t>
        <a:bodyPr/>
        <a:lstStyle/>
        <a:p>
          <a:endParaRPr lang="en-US"/>
        </a:p>
      </dgm:t>
    </dgm:pt>
    <dgm:pt modelId="{7FCB4D2B-7089-49D7-8E34-BCDD540190DE}" type="pres">
      <dgm:prSet presAssocID="{EF635072-7331-46F1-B942-06C354483178}" presName="chevron7" presStyleLbl="alignNode1" presStyleIdx="20" presStyleCnt="35"/>
      <dgm:spPr>
        <a:solidFill>
          <a:schemeClr val="accent3">
            <a:lumMod val="50000"/>
          </a:schemeClr>
        </a:solidFill>
        <a:ln>
          <a:solidFill>
            <a:schemeClr val="accent3">
              <a:lumMod val="50000"/>
            </a:schemeClr>
          </a:solidFill>
        </a:ln>
      </dgm:spPr>
    </dgm:pt>
    <dgm:pt modelId="{7F2D7332-4CBB-4047-8D10-7D1D60E7568E}" type="pres">
      <dgm:prSet presAssocID="{EF635072-7331-46F1-B942-06C354483178}" presName="childtext" presStyleLbl="solidFgAcc1" presStyleIdx="2" presStyleCnt="5">
        <dgm:presLayoutVars>
          <dgm:chMax/>
          <dgm:chPref val="0"/>
          <dgm:bulletEnabled val="1"/>
        </dgm:presLayoutVars>
      </dgm:prSet>
      <dgm:spPr/>
      <dgm:t>
        <a:bodyPr/>
        <a:lstStyle/>
        <a:p>
          <a:endParaRPr lang="en-US"/>
        </a:p>
      </dgm:t>
    </dgm:pt>
    <dgm:pt modelId="{239FE93B-E5DC-421A-B86A-8CC94821B17E}" type="pres">
      <dgm:prSet presAssocID="{A3659CE8-C742-4A18-8F53-B3B000A340C3}" presName="sibTrans" presStyleCnt="0"/>
      <dgm:spPr/>
    </dgm:pt>
    <dgm:pt modelId="{A245629B-123B-438B-91F5-B75BD15836EB}" type="pres">
      <dgm:prSet presAssocID="{C17F9B89-1B23-4267-B95D-A08117EB9F71}" presName="parenttextcomposite" presStyleCnt="0"/>
      <dgm:spPr/>
    </dgm:pt>
    <dgm:pt modelId="{38B64F55-3CB8-407E-B598-EDAE4DD6D59C}" type="pres">
      <dgm:prSet presAssocID="{C17F9B89-1B23-4267-B95D-A08117EB9F71}" presName="parenttext" presStyleLbl="revTx" presStyleIdx="3" presStyleCnt="5">
        <dgm:presLayoutVars>
          <dgm:chMax/>
          <dgm:chPref val="2"/>
          <dgm:bulletEnabled val="1"/>
        </dgm:presLayoutVars>
      </dgm:prSet>
      <dgm:spPr/>
      <dgm:t>
        <a:bodyPr/>
        <a:lstStyle/>
        <a:p>
          <a:endParaRPr lang="en-US"/>
        </a:p>
      </dgm:t>
    </dgm:pt>
    <dgm:pt modelId="{D4326822-0E2D-4EEC-B010-9545854FA31A}" type="pres">
      <dgm:prSet presAssocID="{C17F9B89-1B23-4267-B95D-A08117EB9F71}" presName="composite" presStyleCnt="0"/>
      <dgm:spPr/>
    </dgm:pt>
    <dgm:pt modelId="{CAFECD45-10BC-4AFF-8A82-BB4F4B1D10ED}" type="pres">
      <dgm:prSet presAssocID="{C17F9B89-1B23-4267-B95D-A08117EB9F71}" presName="chevron1" presStyleLbl="alignNode1" presStyleIdx="21" presStyleCnt="35"/>
      <dgm:spPr>
        <a:solidFill>
          <a:schemeClr val="accent3">
            <a:lumMod val="50000"/>
          </a:schemeClr>
        </a:solidFill>
        <a:ln>
          <a:solidFill>
            <a:schemeClr val="accent3">
              <a:lumMod val="50000"/>
            </a:schemeClr>
          </a:solidFill>
        </a:ln>
      </dgm:spPr>
      <dgm:t>
        <a:bodyPr/>
        <a:lstStyle/>
        <a:p>
          <a:endParaRPr lang="en-US"/>
        </a:p>
      </dgm:t>
    </dgm:pt>
    <dgm:pt modelId="{8FDD2806-026B-4E39-A362-E527305D9A52}" type="pres">
      <dgm:prSet presAssocID="{C17F9B89-1B23-4267-B95D-A08117EB9F71}" presName="chevron2" presStyleLbl="alignNode1" presStyleIdx="22" presStyleCnt="35"/>
      <dgm:spPr>
        <a:solidFill>
          <a:schemeClr val="accent3">
            <a:lumMod val="50000"/>
          </a:schemeClr>
        </a:solidFill>
        <a:ln>
          <a:solidFill>
            <a:schemeClr val="accent3">
              <a:lumMod val="50000"/>
            </a:schemeClr>
          </a:solidFill>
        </a:ln>
      </dgm:spPr>
    </dgm:pt>
    <dgm:pt modelId="{F59FF8A8-ACA9-4353-B64B-7D97093B7909}" type="pres">
      <dgm:prSet presAssocID="{C17F9B89-1B23-4267-B95D-A08117EB9F71}" presName="chevron3" presStyleLbl="alignNode1" presStyleIdx="23" presStyleCnt="35"/>
      <dgm:spPr>
        <a:solidFill>
          <a:schemeClr val="accent3">
            <a:lumMod val="50000"/>
          </a:schemeClr>
        </a:solidFill>
        <a:ln>
          <a:solidFill>
            <a:schemeClr val="accent3">
              <a:lumMod val="50000"/>
            </a:schemeClr>
          </a:solidFill>
        </a:ln>
      </dgm:spPr>
      <dgm:t>
        <a:bodyPr/>
        <a:lstStyle/>
        <a:p>
          <a:endParaRPr lang="en-US"/>
        </a:p>
      </dgm:t>
    </dgm:pt>
    <dgm:pt modelId="{BDA612C8-2ECE-458B-893F-F0C98317BF4E}" type="pres">
      <dgm:prSet presAssocID="{C17F9B89-1B23-4267-B95D-A08117EB9F71}" presName="chevron4" presStyleLbl="alignNode1" presStyleIdx="24" presStyleCnt="35"/>
      <dgm:spPr>
        <a:solidFill>
          <a:schemeClr val="accent3">
            <a:lumMod val="50000"/>
          </a:schemeClr>
        </a:solidFill>
        <a:ln>
          <a:solidFill>
            <a:schemeClr val="accent3">
              <a:lumMod val="50000"/>
            </a:schemeClr>
          </a:solidFill>
        </a:ln>
      </dgm:spPr>
    </dgm:pt>
    <dgm:pt modelId="{5782B779-FE96-48F4-B41C-06D1A1ECF815}" type="pres">
      <dgm:prSet presAssocID="{C17F9B89-1B23-4267-B95D-A08117EB9F71}" presName="chevron5" presStyleLbl="alignNode1" presStyleIdx="25" presStyleCnt="35"/>
      <dgm:spPr>
        <a:solidFill>
          <a:schemeClr val="accent3">
            <a:lumMod val="50000"/>
          </a:schemeClr>
        </a:solidFill>
        <a:ln>
          <a:solidFill>
            <a:schemeClr val="accent3">
              <a:lumMod val="50000"/>
            </a:schemeClr>
          </a:solidFill>
        </a:ln>
      </dgm:spPr>
      <dgm:t>
        <a:bodyPr/>
        <a:lstStyle/>
        <a:p>
          <a:endParaRPr lang="en-US"/>
        </a:p>
      </dgm:t>
    </dgm:pt>
    <dgm:pt modelId="{1C8F1204-B1A0-4FF7-884D-AC921599D15E}" type="pres">
      <dgm:prSet presAssocID="{C17F9B89-1B23-4267-B95D-A08117EB9F71}" presName="chevron6" presStyleLbl="alignNode1" presStyleIdx="26" presStyleCnt="35"/>
      <dgm:spPr>
        <a:solidFill>
          <a:schemeClr val="accent3">
            <a:lumMod val="50000"/>
          </a:schemeClr>
        </a:solidFill>
        <a:ln>
          <a:solidFill>
            <a:schemeClr val="accent3">
              <a:lumMod val="50000"/>
            </a:schemeClr>
          </a:solidFill>
        </a:ln>
      </dgm:spPr>
    </dgm:pt>
    <dgm:pt modelId="{D9851515-0CBE-4FE9-BCE1-E131CA257140}" type="pres">
      <dgm:prSet presAssocID="{C17F9B89-1B23-4267-B95D-A08117EB9F71}" presName="chevron7" presStyleLbl="alignNode1" presStyleIdx="27" presStyleCnt="35"/>
      <dgm:spPr>
        <a:solidFill>
          <a:schemeClr val="accent3">
            <a:lumMod val="50000"/>
          </a:schemeClr>
        </a:solidFill>
        <a:ln>
          <a:solidFill>
            <a:schemeClr val="accent3">
              <a:lumMod val="50000"/>
            </a:schemeClr>
          </a:solidFill>
        </a:ln>
      </dgm:spPr>
    </dgm:pt>
    <dgm:pt modelId="{04696331-92FC-4789-91A2-FC25619D266A}" type="pres">
      <dgm:prSet presAssocID="{C17F9B89-1B23-4267-B95D-A08117EB9F71}" presName="childtext" presStyleLbl="solidFgAcc1" presStyleIdx="3" presStyleCnt="5">
        <dgm:presLayoutVars>
          <dgm:chMax/>
          <dgm:chPref val="0"/>
          <dgm:bulletEnabled val="1"/>
        </dgm:presLayoutVars>
      </dgm:prSet>
      <dgm:spPr/>
      <dgm:t>
        <a:bodyPr/>
        <a:lstStyle/>
        <a:p>
          <a:endParaRPr lang="en-US"/>
        </a:p>
      </dgm:t>
    </dgm:pt>
    <dgm:pt modelId="{7AE273A2-05B6-4201-9C64-AB5F9B96B0BF}" type="pres">
      <dgm:prSet presAssocID="{E2DD881F-372A-4614-B054-0E4C456657CD}" presName="sibTrans" presStyleCnt="0"/>
      <dgm:spPr/>
    </dgm:pt>
    <dgm:pt modelId="{4D847A2E-E0B9-4E12-A03A-8911542DA19B}" type="pres">
      <dgm:prSet presAssocID="{7164EBF0-1975-427B-BB48-0348277B306E}" presName="parenttextcomposite" presStyleCnt="0"/>
      <dgm:spPr/>
    </dgm:pt>
    <dgm:pt modelId="{F2BAF79C-3058-459F-A060-9C63E1E5899D}" type="pres">
      <dgm:prSet presAssocID="{7164EBF0-1975-427B-BB48-0348277B306E}" presName="parenttext" presStyleLbl="revTx" presStyleIdx="4" presStyleCnt="5">
        <dgm:presLayoutVars>
          <dgm:chMax/>
          <dgm:chPref val="2"/>
          <dgm:bulletEnabled val="1"/>
        </dgm:presLayoutVars>
      </dgm:prSet>
      <dgm:spPr/>
      <dgm:t>
        <a:bodyPr/>
        <a:lstStyle/>
        <a:p>
          <a:endParaRPr lang="en-US"/>
        </a:p>
      </dgm:t>
    </dgm:pt>
    <dgm:pt modelId="{99F3A051-FE38-4BEE-A708-57DE8CDC3D77}" type="pres">
      <dgm:prSet presAssocID="{7164EBF0-1975-427B-BB48-0348277B306E}" presName="composite" presStyleCnt="0"/>
      <dgm:spPr/>
    </dgm:pt>
    <dgm:pt modelId="{081FD827-E027-4BA1-BD02-FBE459062EFC}" type="pres">
      <dgm:prSet presAssocID="{7164EBF0-1975-427B-BB48-0348277B306E}" presName="chevron1" presStyleLbl="alignNode1" presStyleIdx="28" presStyleCnt="35"/>
      <dgm:spPr>
        <a:solidFill>
          <a:schemeClr val="accent3">
            <a:lumMod val="50000"/>
          </a:schemeClr>
        </a:solidFill>
        <a:ln>
          <a:solidFill>
            <a:schemeClr val="accent3">
              <a:lumMod val="50000"/>
            </a:schemeClr>
          </a:solidFill>
        </a:ln>
      </dgm:spPr>
      <dgm:t>
        <a:bodyPr/>
        <a:lstStyle/>
        <a:p>
          <a:endParaRPr lang="en-US"/>
        </a:p>
      </dgm:t>
    </dgm:pt>
    <dgm:pt modelId="{46F4BF5D-1F6B-446E-9E86-B86D51C35BEE}" type="pres">
      <dgm:prSet presAssocID="{7164EBF0-1975-427B-BB48-0348277B306E}" presName="chevron2" presStyleLbl="alignNode1" presStyleIdx="29" presStyleCnt="35"/>
      <dgm:spPr>
        <a:solidFill>
          <a:schemeClr val="accent3">
            <a:lumMod val="50000"/>
          </a:schemeClr>
        </a:solidFill>
        <a:ln>
          <a:solidFill>
            <a:schemeClr val="accent3">
              <a:lumMod val="50000"/>
            </a:schemeClr>
          </a:solidFill>
        </a:ln>
      </dgm:spPr>
    </dgm:pt>
    <dgm:pt modelId="{D484C860-1DA0-4771-B4F4-CCBD6B14A468}" type="pres">
      <dgm:prSet presAssocID="{7164EBF0-1975-427B-BB48-0348277B306E}" presName="chevron3" presStyleLbl="alignNode1" presStyleIdx="30" presStyleCnt="35"/>
      <dgm:spPr>
        <a:solidFill>
          <a:schemeClr val="accent3">
            <a:lumMod val="50000"/>
          </a:schemeClr>
        </a:solidFill>
        <a:ln>
          <a:solidFill>
            <a:schemeClr val="accent3">
              <a:lumMod val="50000"/>
            </a:schemeClr>
          </a:solidFill>
        </a:ln>
      </dgm:spPr>
    </dgm:pt>
    <dgm:pt modelId="{CB42035B-CC44-4814-BAC8-A1059C53BD2B}" type="pres">
      <dgm:prSet presAssocID="{7164EBF0-1975-427B-BB48-0348277B306E}" presName="chevron4" presStyleLbl="alignNode1" presStyleIdx="31" presStyleCnt="35"/>
      <dgm:spPr>
        <a:solidFill>
          <a:schemeClr val="accent3">
            <a:lumMod val="50000"/>
          </a:schemeClr>
        </a:solidFill>
        <a:ln>
          <a:solidFill>
            <a:schemeClr val="accent3">
              <a:lumMod val="50000"/>
            </a:schemeClr>
          </a:solidFill>
        </a:ln>
      </dgm:spPr>
    </dgm:pt>
    <dgm:pt modelId="{948F8BCB-13D7-4860-A268-721B591B8A06}" type="pres">
      <dgm:prSet presAssocID="{7164EBF0-1975-427B-BB48-0348277B306E}" presName="chevron5" presStyleLbl="alignNode1" presStyleIdx="32" presStyleCnt="35"/>
      <dgm:spPr>
        <a:solidFill>
          <a:schemeClr val="accent3">
            <a:lumMod val="50000"/>
          </a:schemeClr>
        </a:solidFill>
        <a:ln>
          <a:solidFill>
            <a:schemeClr val="accent3">
              <a:lumMod val="50000"/>
            </a:schemeClr>
          </a:solidFill>
        </a:ln>
      </dgm:spPr>
    </dgm:pt>
    <dgm:pt modelId="{F9AE8B9F-428F-4B99-AB95-F5DC1C592765}" type="pres">
      <dgm:prSet presAssocID="{7164EBF0-1975-427B-BB48-0348277B306E}" presName="chevron6" presStyleLbl="alignNode1" presStyleIdx="33" presStyleCnt="35"/>
      <dgm:spPr>
        <a:solidFill>
          <a:schemeClr val="accent3">
            <a:lumMod val="50000"/>
          </a:schemeClr>
        </a:solidFill>
        <a:ln>
          <a:solidFill>
            <a:schemeClr val="accent3">
              <a:lumMod val="50000"/>
            </a:schemeClr>
          </a:solidFill>
        </a:ln>
      </dgm:spPr>
    </dgm:pt>
    <dgm:pt modelId="{0CAED0AF-5AEB-4CC7-AF0C-98C0C3BF1C9E}" type="pres">
      <dgm:prSet presAssocID="{7164EBF0-1975-427B-BB48-0348277B306E}" presName="chevron7" presStyleLbl="alignNode1" presStyleIdx="34" presStyleCnt="35"/>
      <dgm:spPr>
        <a:solidFill>
          <a:schemeClr val="accent3">
            <a:lumMod val="50000"/>
          </a:schemeClr>
        </a:solidFill>
        <a:ln>
          <a:solidFill>
            <a:schemeClr val="accent3">
              <a:lumMod val="50000"/>
            </a:schemeClr>
          </a:solidFill>
        </a:ln>
      </dgm:spPr>
    </dgm:pt>
    <dgm:pt modelId="{078A6734-10F5-48B9-B0B7-CF3283FC6BCC}" type="pres">
      <dgm:prSet presAssocID="{7164EBF0-1975-427B-BB48-0348277B306E}" presName="childtext" presStyleLbl="solidFgAcc1" presStyleIdx="4" presStyleCnt="5">
        <dgm:presLayoutVars>
          <dgm:chMax/>
          <dgm:chPref val="0"/>
          <dgm:bulletEnabled val="1"/>
        </dgm:presLayoutVars>
      </dgm:prSet>
      <dgm:spPr/>
      <dgm:t>
        <a:bodyPr/>
        <a:lstStyle/>
        <a:p>
          <a:endParaRPr lang="en-US"/>
        </a:p>
      </dgm:t>
    </dgm:pt>
  </dgm:ptLst>
  <dgm:cxnLst>
    <dgm:cxn modelId="{DB6920D0-A569-459A-B9E7-96651F4AB6FC}" type="presOf" srcId="{ED67B550-7982-4F64-8AA1-691C349438D7}" destId="{CE25D548-ED44-44B9-8652-DE6B093E4BA8}" srcOrd="0" destOrd="0" presId="urn:microsoft.com/office/officeart/2008/layout/VerticalAccentList"/>
    <dgm:cxn modelId="{7A53EA3D-FEB7-40FF-A76E-1CA0E97CB561}" srcId="{7CE71DF7-ED8E-49D5-9C3A-A43B7B6F69D0}" destId="{7164EBF0-1975-427B-BB48-0348277B306E}" srcOrd="4" destOrd="0" parTransId="{1D92DE7C-F1A1-4492-B61E-C30FAD651094}" sibTransId="{5B7B50F7-F47D-430F-8552-E00C9E07EFCB}"/>
    <dgm:cxn modelId="{ACE86192-F1FD-495A-8AA0-52B02AC164B7}" srcId="{7164EBF0-1975-427B-BB48-0348277B306E}" destId="{43FC5EBF-DBAF-48BA-A14B-A8DFDE8DDF74}" srcOrd="0" destOrd="0" parTransId="{6F023400-0CBC-4234-82EB-261C78FBD734}" sibTransId="{85328932-090B-4421-B622-0180B0292756}"/>
    <dgm:cxn modelId="{095DEAD8-3115-4437-B1EE-3B60BEEA47BD}" srcId="{7CE71DF7-ED8E-49D5-9C3A-A43B7B6F69D0}" destId="{EF635072-7331-46F1-B942-06C354483178}" srcOrd="2" destOrd="0" parTransId="{03B78BF6-0229-431B-871D-40A0862E61B3}" sibTransId="{A3659CE8-C742-4A18-8F53-B3B000A340C3}"/>
    <dgm:cxn modelId="{5E599F03-BA4D-4DCB-A9AD-9187FD788D05}" type="presOf" srcId="{085BBFED-8C06-42FE-9048-EB4D2B38F45E}" destId="{04696331-92FC-4789-91A2-FC25619D266A}" srcOrd="0" destOrd="0" presId="urn:microsoft.com/office/officeart/2008/layout/VerticalAccentList"/>
    <dgm:cxn modelId="{B7005493-A340-4EBA-AD00-BE1612580BBD}" type="presOf" srcId="{D9475BCC-A594-49B5-A891-F1C87A844111}" destId="{AA9DF66D-4275-4763-A3A9-9B7D09DEF834}" srcOrd="0" destOrd="0" presId="urn:microsoft.com/office/officeart/2008/layout/VerticalAccentList"/>
    <dgm:cxn modelId="{99C043C9-2900-44E9-BA94-A9FD6EEBE5C3}" srcId="{C17F9B89-1B23-4267-B95D-A08117EB9F71}" destId="{085BBFED-8C06-42FE-9048-EB4D2B38F45E}" srcOrd="0" destOrd="0" parTransId="{4CA944CE-4EF3-4706-8823-B038BA6E5766}" sibTransId="{177D2386-C9BA-41C8-B8EA-EA7A6F294554}"/>
    <dgm:cxn modelId="{B33CFF62-199D-4E41-82FE-D3FC83972C80}" srcId="{7CE71DF7-ED8E-49D5-9C3A-A43B7B6F69D0}" destId="{C1AF0D17-2FDE-425E-8511-D916E06BAA94}" srcOrd="0" destOrd="0" parTransId="{9A38723B-8201-4A9D-AC16-B4F47FA7091F}" sibTransId="{30DA361E-97A7-4FCC-AEED-464912B82038}"/>
    <dgm:cxn modelId="{32412DD0-D441-4779-89FF-15F9F249375A}" srcId="{7CE71DF7-ED8E-49D5-9C3A-A43B7B6F69D0}" destId="{C17F9B89-1B23-4267-B95D-A08117EB9F71}" srcOrd="3" destOrd="0" parTransId="{DC8AEF4B-2326-4544-9795-F967A96CC5C5}" sibTransId="{E2DD881F-372A-4614-B054-0E4C456657CD}"/>
    <dgm:cxn modelId="{B91FE3C3-B68A-4061-BAC2-4CFC55B4244E}" type="presOf" srcId="{7CE71DF7-ED8E-49D5-9C3A-A43B7B6F69D0}" destId="{326BA0CF-1533-4208-911E-EEDB33A0507B}" srcOrd="0" destOrd="0" presId="urn:microsoft.com/office/officeart/2008/layout/VerticalAccentList"/>
    <dgm:cxn modelId="{A21F6B8C-9489-44DB-AE6F-B39DE1931A2D}" type="presOf" srcId="{C1AF0D17-2FDE-425E-8511-D916E06BAA94}" destId="{043348F7-8851-4A3E-812E-B4097D8A01CE}" srcOrd="0" destOrd="0" presId="urn:microsoft.com/office/officeart/2008/layout/VerticalAccentList"/>
    <dgm:cxn modelId="{E26FE9BD-3AAA-453A-9BD4-EC0BAF988978}" srcId="{FFFB31BD-FF94-4D78-9611-E5F2D2FCCCD5}" destId="{D9475BCC-A594-49B5-A891-F1C87A844111}" srcOrd="0" destOrd="0" parTransId="{B8A40687-DBD7-403C-9CF5-8091C3B33B3F}" sibTransId="{CF95D6BF-CA4C-42B3-80A9-63325CFD12B2}"/>
    <dgm:cxn modelId="{8C882673-A871-4892-B322-5B5E9F69B25A}" srcId="{7CE71DF7-ED8E-49D5-9C3A-A43B7B6F69D0}" destId="{FFFB31BD-FF94-4D78-9611-E5F2D2FCCCD5}" srcOrd="1" destOrd="0" parTransId="{0CDB4215-75F7-42A8-A765-AD6C7952FEA4}" sibTransId="{86B55C83-9BE4-456A-9275-52CFE4DCBD06}"/>
    <dgm:cxn modelId="{FBB7C920-1B0B-41C3-A4BE-87C50DFE7686}" type="presOf" srcId="{7C3F2BAF-0318-4545-8106-0A25348E7D94}" destId="{7F2D7332-4CBB-4047-8D10-7D1D60E7568E}" srcOrd="0" destOrd="0" presId="urn:microsoft.com/office/officeart/2008/layout/VerticalAccentList"/>
    <dgm:cxn modelId="{A02C4161-E4E8-4874-8B24-2AA5DFD58273}" type="presOf" srcId="{FFFB31BD-FF94-4D78-9611-E5F2D2FCCCD5}" destId="{85BA0415-BD5A-4535-B58C-9D58FEE69E12}" srcOrd="0" destOrd="0" presId="urn:microsoft.com/office/officeart/2008/layout/VerticalAccentList"/>
    <dgm:cxn modelId="{FDEF805C-FF80-4823-99B2-CB4AA1B40CB3}" type="presOf" srcId="{EF635072-7331-46F1-B942-06C354483178}" destId="{5281C7F0-D356-491C-B0EE-C14F7816C111}" srcOrd="0" destOrd="0" presId="urn:microsoft.com/office/officeart/2008/layout/VerticalAccentList"/>
    <dgm:cxn modelId="{B57FBAF6-0916-44D8-8DB3-99844BC14D67}" type="presOf" srcId="{C17F9B89-1B23-4267-B95D-A08117EB9F71}" destId="{38B64F55-3CB8-407E-B598-EDAE4DD6D59C}" srcOrd="0" destOrd="0" presId="urn:microsoft.com/office/officeart/2008/layout/VerticalAccentList"/>
    <dgm:cxn modelId="{AFA76DBE-8BA7-4C1E-9D20-7E754B82C9ED}" type="presOf" srcId="{43FC5EBF-DBAF-48BA-A14B-A8DFDE8DDF74}" destId="{078A6734-10F5-48B9-B0B7-CF3283FC6BCC}" srcOrd="0" destOrd="0" presId="urn:microsoft.com/office/officeart/2008/layout/VerticalAccentList"/>
    <dgm:cxn modelId="{15F0534A-F57D-410B-BF06-A3793351FAE8}" srcId="{C1AF0D17-2FDE-425E-8511-D916E06BAA94}" destId="{ED67B550-7982-4F64-8AA1-691C349438D7}" srcOrd="0" destOrd="0" parTransId="{D71995FE-26A2-46A2-A951-B4296BE9A20A}" sibTransId="{FB45946F-45B9-4E92-952E-8F27E0E13A81}"/>
    <dgm:cxn modelId="{2A034D16-FE42-46A0-B804-1A674137AA64}" type="presOf" srcId="{7164EBF0-1975-427B-BB48-0348277B306E}" destId="{F2BAF79C-3058-459F-A060-9C63E1E5899D}" srcOrd="0" destOrd="0" presId="urn:microsoft.com/office/officeart/2008/layout/VerticalAccentList"/>
    <dgm:cxn modelId="{B13788C6-F4ED-456C-A30C-87525ACB0CDF}" srcId="{EF635072-7331-46F1-B942-06C354483178}" destId="{7C3F2BAF-0318-4545-8106-0A25348E7D94}" srcOrd="0" destOrd="0" parTransId="{9CD3956F-B338-4478-95FC-0E766A945F0A}" sibTransId="{B53EF32B-A916-48AF-889D-BDABD6FFEA0A}"/>
    <dgm:cxn modelId="{3A2CCC62-1773-4E87-ADEF-F44A30EEB8BA}" type="presParOf" srcId="{326BA0CF-1533-4208-911E-EEDB33A0507B}" destId="{BD1A21E9-BC34-433F-8350-C71945DF9BA9}" srcOrd="0" destOrd="0" presId="urn:microsoft.com/office/officeart/2008/layout/VerticalAccentList"/>
    <dgm:cxn modelId="{A7722D7F-FEDD-409B-94B8-7E3082F7DCB7}" type="presParOf" srcId="{BD1A21E9-BC34-433F-8350-C71945DF9BA9}" destId="{043348F7-8851-4A3E-812E-B4097D8A01CE}" srcOrd="0" destOrd="0" presId="urn:microsoft.com/office/officeart/2008/layout/VerticalAccentList"/>
    <dgm:cxn modelId="{31EA3316-B3FB-4342-8944-5A64FEA7C424}" type="presParOf" srcId="{326BA0CF-1533-4208-911E-EEDB33A0507B}" destId="{3D729BE3-D2D2-4424-917C-E37A8EA9186B}" srcOrd="1" destOrd="0" presId="urn:microsoft.com/office/officeart/2008/layout/VerticalAccentList"/>
    <dgm:cxn modelId="{2847AEC3-1EF1-4684-BE7C-0EDD951B34E2}" type="presParOf" srcId="{3D729BE3-D2D2-4424-917C-E37A8EA9186B}" destId="{5DC5F21A-8EC5-4798-97F3-B25A03AD763F}" srcOrd="0" destOrd="0" presId="urn:microsoft.com/office/officeart/2008/layout/VerticalAccentList"/>
    <dgm:cxn modelId="{E83E7D6D-13FC-4D9C-8B7B-92951C8EE23B}" type="presParOf" srcId="{3D729BE3-D2D2-4424-917C-E37A8EA9186B}" destId="{A1649A52-0012-4132-AF36-50015C735770}" srcOrd="1" destOrd="0" presId="urn:microsoft.com/office/officeart/2008/layout/VerticalAccentList"/>
    <dgm:cxn modelId="{481C4F79-A146-4B02-B298-659A7628516B}" type="presParOf" srcId="{3D729BE3-D2D2-4424-917C-E37A8EA9186B}" destId="{3402F301-051A-404E-9DC5-F2A76D06376F}" srcOrd="2" destOrd="0" presId="urn:microsoft.com/office/officeart/2008/layout/VerticalAccentList"/>
    <dgm:cxn modelId="{360D3EFE-A1ED-4423-8B8F-E7D59921BE35}" type="presParOf" srcId="{3D729BE3-D2D2-4424-917C-E37A8EA9186B}" destId="{903FFE23-0E5A-4A33-9646-C5D858A020BC}" srcOrd="3" destOrd="0" presId="urn:microsoft.com/office/officeart/2008/layout/VerticalAccentList"/>
    <dgm:cxn modelId="{5EAF0DC3-8373-4F27-A22C-1CBFAC932F83}" type="presParOf" srcId="{3D729BE3-D2D2-4424-917C-E37A8EA9186B}" destId="{74615C93-9CC3-42FF-8009-134B8F39AEEA}" srcOrd="4" destOrd="0" presId="urn:microsoft.com/office/officeart/2008/layout/VerticalAccentList"/>
    <dgm:cxn modelId="{69B9AFD2-5A4E-4F88-B825-CD22425634F1}" type="presParOf" srcId="{3D729BE3-D2D2-4424-917C-E37A8EA9186B}" destId="{3B7873CA-7125-4B9E-8653-0362A9376632}" srcOrd="5" destOrd="0" presId="urn:microsoft.com/office/officeart/2008/layout/VerticalAccentList"/>
    <dgm:cxn modelId="{FEB70398-1436-4AE4-B9E8-E23AE8834647}" type="presParOf" srcId="{3D729BE3-D2D2-4424-917C-E37A8EA9186B}" destId="{294E0D74-2E5B-4662-A7CB-3A4474D722AC}" srcOrd="6" destOrd="0" presId="urn:microsoft.com/office/officeart/2008/layout/VerticalAccentList"/>
    <dgm:cxn modelId="{8C96B26D-7B08-4E43-A286-54976F19B278}" type="presParOf" srcId="{3D729BE3-D2D2-4424-917C-E37A8EA9186B}" destId="{CE25D548-ED44-44B9-8652-DE6B093E4BA8}" srcOrd="7" destOrd="0" presId="urn:microsoft.com/office/officeart/2008/layout/VerticalAccentList"/>
    <dgm:cxn modelId="{8F56E4DA-8496-420C-941A-380AC68B97FB}" type="presParOf" srcId="{326BA0CF-1533-4208-911E-EEDB33A0507B}" destId="{38BE09EF-3F01-47FD-A9E5-0FA58EAACDB5}" srcOrd="2" destOrd="0" presId="urn:microsoft.com/office/officeart/2008/layout/VerticalAccentList"/>
    <dgm:cxn modelId="{BB88B644-DDBE-4E77-A342-C990C6840C72}" type="presParOf" srcId="{326BA0CF-1533-4208-911E-EEDB33A0507B}" destId="{FAF21655-44E4-4CCB-A0F8-39E76BE8F7BD}" srcOrd="3" destOrd="0" presId="urn:microsoft.com/office/officeart/2008/layout/VerticalAccentList"/>
    <dgm:cxn modelId="{8B670DC1-3B53-4673-8492-EDF3420B0304}" type="presParOf" srcId="{FAF21655-44E4-4CCB-A0F8-39E76BE8F7BD}" destId="{85BA0415-BD5A-4535-B58C-9D58FEE69E12}" srcOrd="0" destOrd="0" presId="urn:microsoft.com/office/officeart/2008/layout/VerticalAccentList"/>
    <dgm:cxn modelId="{D270A8A5-1E8C-4381-96E0-AC8FB7BDDA5F}" type="presParOf" srcId="{326BA0CF-1533-4208-911E-EEDB33A0507B}" destId="{699074CB-B404-431C-8D65-4C91095A3BDD}" srcOrd="4" destOrd="0" presId="urn:microsoft.com/office/officeart/2008/layout/VerticalAccentList"/>
    <dgm:cxn modelId="{35C1D7FA-F93D-4A84-8652-AC1CCC6C01FF}" type="presParOf" srcId="{699074CB-B404-431C-8D65-4C91095A3BDD}" destId="{DBBD2BDC-1839-43AD-A7D0-CB92FF1A7261}" srcOrd="0" destOrd="0" presId="urn:microsoft.com/office/officeart/2008/layout/VerticalAccentList"/>
    <dgm:cxn modelId="{D7F732B6-AF36-4906-BCB1-A445B56FDBB2}" type="presParOf" srcId="{699074CB-B404-431C-8D65-4C91095A3BDD}" destId="{173AAF35-514E-4252-AFD0-37AA5E14CD38}" srcOrd="1" destOrd="0" presId="urn:microsoft.com/office/officeart/2008/layout/VerticalAccentList"/>
    <dgm:cxn modelId="{B553246F-D413-40A1-97A9-6815E097286E}" type="presParOf" srcId="{699074CB-B404-431C-8D65-4C91095A3BDD}" destId="{B4BF7A16-B5EB-4F35-A5F0-D88EB74236F9}" srcOrd="2" destOrd="0" presId="urn:microsoft.com/office/officeart/2008/layout/VerticalAccentList"/>
    <dgm:cxn modelId="{9E752AAF-C0A4-460E-8041-1D83E5B0E6E3}" type="presParOf" srcId="{699074CB-B404-431C-8D65-4C91095A3BDD}" destId="{D57E1346-5F2B-4300-9970-530B18331512}" srcOrd="3" destOrd="0" presId="urn:microsoft.com/office/officeart/2008/layout/VerticalAccentList"/>
    <dgm:cxn modelId="{93012440-1845-4EFC-84B7-4B4958114584}" type="presParOf" srcId="{699074CB-B404-431C-8D65-4C91095A3BDD}" destId="{200FA0EE-312F-44CD-8E23-AE4AADA4E155}" srcOrd="4" destOrd="0" presId="urn:microsoft.com/office/officeart/2008/layout/VerticalAccentList"/>
    <dgm:cxn modelId="{25EAEACB-4132-42E6-92F6-0CE30B11C332}" type="presParOf" srcId="{699074CB-B404-431C-8D65-4C91095A3BDD}" destId="{F9F9272A-382C-4CCD-ADFD-326AD1CA12FD}" srcOrd="5" destOrd="0" presId="urn:microsoft.com/office/officeart/2008/layout/VerticalAccentList"/>
    <dgm:cxn modelId="{C04C0C69-D760-44E8-BAE4-154D0EF8E91B}" type="presParOf" srcId="{699074CB-B404-431C-8D65-4C91095A3BDD}" destId="{54F081F2-6009-4843-92F6-235768857714}" srcOrd="6" destOrd="0" presId="urn:microsoft.com/office/officeart/2008/layout/VerticalAccentList"/>
    <dgm:cxn modelId="{E5F5FFE9-1C63-4FD7-BB1F-DC45877CDEB8}" type="presParOf" srcId="{699074CB-B404-431C-8D65-4C91095A3BDD}" destId="{AA9DF66D-4275-4763-A3A9-9B7D09DEF834}" srcOrd="7" destOrd="0" presId="urn:microsoft.com/office/officeart/2008/layout/VerticalAccentList"/>
    <dgm:cxn modelId="{4630C1DF-AD52-48AF-9566-746F77701CA3}" type="presParOf" srcId="{326BA0CF-1533-4208-911E-EEDB33A0507B}" destId="{6D30C75E-A74F-4933-9201-EE01D3F4808C}" srcOrd="5" destOrd="0" presId="urn:microsoft.com/office/officeart/2008/layout/VerticalAccentList"/>
    <dgm:cxn modelId="{714AE911-D82A-4DBF-A527-A6699028DDB9}" type="presParOf" srcId="{326BA0CF-1533-4208-911E-EEDB33A0507B}" destId="{D5311D04-BDCE-4E81-BB7D-EC564D6A1C7D}" srcOrd="6" destOrd="0" presId="urn:microsoft.com/office/officeart/2008/layout/VerticalAccentList"/>
    <dgm:cxn modelId="{51C4CB83-CE27-47E3-93FD-795F85E74FAC}" type="presParOf" srcId="{D5311D04-BDCE-4E81-BB7D-EC564D6A1C7D}" destId="{5281C7F0-D356-491C-B0EE-C14F7816C111}" srcOrd="0" destOrd="0" presId="urn:microsoft.com/office/officeart/2008/layout/VerticalAccentList"/>
    <dgm:cxn modelId="{F65469E2-EC42-43AB-9869-680AD07EB584}" type="presParOf" srcId="{326BA0CF-1533-4208-911E-EEDB33A0507B}" destId="{9E523C41-9584-4799-A72F-3EE7C2BBA8FE}" srcOrd="7" destOrd="0" presId="urn:microsoft.com/office/officeart/2008/layout/VerticalAccentList"/>
    <dgm:cxn modelId="{3EC0A98A-C1E9-4EA8-B866-C7A5C43303CF}" type="presParOf" srcId="{9E523C41-9584-4799-A72F-3EE7C2BBA8FE}" destId="{8B2A7678-BE0F-4B77-8638-3DC84ABB503B}" srcOrd="0" destOrd="0" presId="urn:microsoft.com/office/officeart/2008/layout/VerticalAccentList"/>
    <dgm:cxn modelId="{CED7EB03-D9C4-4CB7-9F26-3EFBF7C5B170}" type="presParOf" srcId="{9E523C41-9584-4799-A72F-3EE7C2BBA8FE}" destId="{95E82947-8941-44E9-82EB-723E39D0B76E}" srcOrd="1" destOrd="0" presId="urn:microsoft.com/office/officeart/2008/layout/VerticalAccentList"/>
    <dgm:cxn modelId="{74EDD9CE-DD47-4818-8790-BAC93796CAE0}" type="presParOf" srcId="{9E523C41-9584-4799-A72F-3EE7C2BBA8FE}" destId="{62876B86-0FD3-4959-90BF-4F8A6BCC3E7D}" srcOrd="2" destOrd="0" presId="urn:microsoft.com/office/officeart/2008/layout/VerticalAccentList"/>
    <dgm:cxn modelId="{5355CE9C-0D57-446D-811A-029485BA5A9F}" type="presParOf" srcId="{9E523C41-9584-4799-A72F-3EE7C2BBA8FE}" destId="{AD8DBFA3-9212-4C50-A856-B6F65ED8B46B}" srcOrd="3" destOrd="0" presId="urn:microsoft.com/office/officeart/2008/layout/VerticalAccentList"/>
    <dgm:cxn modelId="{4C3E43E9-1AB8-42FA-83E3-C3D11AE72CB7}" type="presParOf" srcId="{9E523C41-9584-4799-A72F-3EE7C2BBA8FE}" destId="{390F114B-C2B2-4C84-A58A-7204589327DB}" srcOrd="4" destOrd="0" presId="urn:microsoft.com/office/officeart/2008/layout/VerticalAccentList"/>
    <dgm:cxn modelId="{C634B260-86C5-4BB7-96A2-1BB2A750D8EA}" type="presParOf" srcId="{9E523C41-9584-4799-A72F-3EE7C2BBA8FE}" destId="{8B87E634-2777-4583-B459-6C603520559E}" srcOrd="5" destOrd="0" presId="urn:microsoft.com/office/officeart/2008/layout/VerticalAccentList"/>
    <dgm:cxn modelId="{C3A96C60-9906-4B71-A2C8-91AD3746C6D7}" type="presParOf" srcId="{9E523C41-9584-4799-A72F-3EE7C2BBA8FE}" destId="{7FCB4D2B-7089-49D7-8E34-BCDD540190DE}" srcOrd="6" destOrd="0" presId="urn:microsoft.com/office/officeart/2008/layout/VerticalAccentList"/>
    <dgm:cxn modelId="{C175BCE7-5DDA-424A-B794-12983552D14E}" type="presParOf" srcId="{9E523C41-9584-4799-A72F-3EE7C2BBA8FE}" destId="{7F2D7332-4CBB-4047-8D10-7D1D60E7568E}" srcOrd="7" destOrd="0" presId="urn:microsoft.com/office/officeart/2008/layout/VerticalAccentList"/>
    <dgm:cxn modelId="{87144066-0D12-44CA-920C-E8198B7C14D9}" type="presParOf" srcId="{326BA0CF-1533-4208-911E-EEDB33A0507B}" destId="{239FE93B-E5DC-421A-B86A-8CC94821B17E}" srcOrd="8" destOrd="0" presId="urn:microsoft.com/office/officeart/2008/layout/VerticalAccentList"/>
    <dgm:cxn modelId="{D27306A3-D71E-4BAA-BD60-8708EC6ACFB7}" type="presParOf" srcId="{326BA0CF-1533-4208-911E-EEDB33A0507B}" destId="{A245629B-123B-438B-91F5-B75BD15836EB}" srcOrd="9" destOrd="0" presId="urn:microsoft.com/office/officeart/2008/layout/VerticalAccentList"/>
    <dgm:cxn modelId="{8487A82F-1E19-463F-92A7-13676741F52A}" type="presParOf" srcId="{A245629B-123B-438B-91F5-B75BD15836EB}" destId="{38B64F55-3CB8-407E-B598-EDAE4DD6D59C}" srcOrd="0" destOrd="0" presId="urn:microsoft.com/office/officeart/2008/layout/VerticalAccentList"/>
    <dgm:cxn modelId="{9EE4E6AD-FCE2-4B30-8D96-34A27761C0E4}" type="presParOf" srcId="{326BA0CF-1533-4208-911E-EEDB33A0507B}" destId="{D4326822-0E2D-4EEC-B010-9545854FA31A}" srcOrd="10" destOrd="0" presId="urn:microsoft.com/office/officeart/2008/layout/VerticalAccentList"/>
    <dgm:cxn modelId="{A933F32F-9820-44BC-ADF3-8F9B3DCBAA16}" type="presParOf" srcId="{D4326822-0E2D-4EEC-B010-9545854FA31A}" destId="{CAFECD45-10BC-4AFF-8A82-BB4F4B1D10ED}" srcOrd="0" destOrd="0" presId="urn:microsoft.com/office/officeart/2008/layout/VerticalAccentList"/>
    <dgm:cxn modelId="{B3DCFCD4-ECB3-4178-A423-930F6C05AA59}" type="presParOf" srcId="{D4326822-0E2D-4EEC-B010-9545854FA31A}" destId="{8FDD2806-026B-4E39-A362-E527305D9A52}" srcOrd="1" destOrd="0" presId="urn:microsoft.com/office/officeart/2008/layout/VerticalAccentList"/>
    <dgm:cxn modelId="{B8985F7F-65F5-4238-A68D-14C25EFE68F8}" type="presParOf" srcId="{D4326822-0E2D-4EEC-B010-9545854FA31A}" destId="{F59FF8A8-ACA9-4353-B64B-7D97093B7909}" srcOrd="2" destOrd="0" presId="urn:microsoft.com/office/officeart/2008/layout/VerticalAccentList"/>
    <dgm:cxn modelId="{E223D3EE-1D93-470A-8FE0-95BF527C7ED7}" type="presParOf" srcId="{D4326822-0E2D-4EEC-B010-9545854FA31A}" destId="{BDA612C8-2ECE-458B-893F-F0C98317BF4E}" srcOrd="3" destOrd="0" presId="urn:microsoft.com/office/officeart/2008/layout/VerticalAccentList"/>
    <dgm:cxn modelId="{9386F353-DEAD-4C8A-951A-335DE673E36F}" type="presParOf" srcId="{D4326822-0E2D-4EEC-B010-9545854FA31A}" destId="{5782B779-FE96-48F4-B41C-06D1A1ECF815}" srcOrd="4" destOrd="0" presId="urn:microsoft.com/office/officeart/2008/layout/VerticalAccentList"/>
    <dgm:cxn modelId="{9E8C1FC9-3A2A-4C37-AC5B-22D1B73D8820}" type="presParOf" srcId="{D4326822-0E2D-4EEC-B010-9545854FA31A}" destId="{1C8F1204-B1A0-4FF7-884D-AC921599D15E}" srcOrd="5" destOrd="0" presId="urn:microsoft.com/office/officeart/2008/layout/VerticalAccentList"/>
    <dgm:cxn modelId="{58718A37-63F5-4D55-9670-B5C7B007134A}" type="presParOf" srcId="{D4326822-0E2D-4EEC-B010-9545854FA31A}" destId="{D9851515-0CBE-4FE9-BCE1-E131CA257140}" srcOrd="6" destOrd="0" presId="urn:microsoft.com/office/officeart/2008/layout/VerticalAccentList"/>
    <dgm:cxn modelId="{42958170-1F52-4B43-9D8E-C259F31B3FAD}" type="presParOf" srcId="{D4326822-0E2D-4EEC-B010-9545854FA31A}" destId="{04696331-92FC-4789-91A2-FC25619D266A}" srcOrd="7" destOrd="0" presId="urn:microsoft.com/office/officeart/2008/layout/VerticalAccentList"/>
    <dgm:cxn modelId="{AB7E701A-0B12-46CD-8922-C4B9CE2AACD0}" type="presParOf" srcId="{326BA0CF-1533-4208-911E-EEDB33A0507B}" destId="{7AE273A2-05B6-4201-9C64-AB5F9B96B0BF}" srcOrd="11" destOrd="0" presId="urn:microsoft.com/office/officeart/2008/layout/VerticalAccentList"/>
    <dgm:cxn modelId="{AA8362A1-5CDD-465B-892C-DEDFCE92320E}" type="presParOf" srcId="{326BA0CF-1533-4208-911E-EEDB33A0507B}" destId="{4D847A2E-E0B9-4E12-A03A-8911542DA19B}" srcOrd="12" destOrd="0" presId="urn:microsoft.com/office/officeart/2008/layout/VerticalAccentList"/>
    <dgm:cxn modelId="{93709D9E-E284-44D3-B984-E14834C982B1}" type="presParOf" srcId="{4D847A2E-E0B9-4E12-A03A-8911542DA19B}" destId="{F2BAF79C-3058-459F-A060-9C63E1E5899D}" srcOrd="0" destOrd="0" presId="urn:microsoft.com/office/officeart/2008/layout/VerticalAccentList"/>
    <dgm:cxn modelId="{94EC6C2A-5C8B-4B09-8BF4-F98ACA5EBF80}" type="presParOf" srcId="{326BA0CF-1533-4208-911E-EEDB33A0507B}" destId="{99F3A051-FE38-4BEE-A708-57DE8CDC3D77}" srcOrd="13" destOrd="0" presId="urn:microsoft.com/office/officeart/2008/layout/VerticalAccentList"/>
    <dgm:cxn modelId="{ABE12727-09F6-49B5-9B3A-2683B44D3379}" type="presParOf" srcId="{99F3A051-FE38-4BEE-A708-57DE8CDC3D77}" destId="{081FD827-E027-4BA1-BD02-FBE459062EFC}" srcOrd="0" destOrd="0" presId="urn:microsoft.com/office/officeart/2008/layout/VerticalAccentList"/>
    <dgm:cxn modelId="{6660467F-232D-415C-B9F9-563A906226CD}" type="presParOf" srcId="{99F3A051-FE38-4BEE-A708-57DE8CDC3D77}" destId="{46F4BF5D-1F6B-446E-9E86-B86D51C35BEE}" srcOrd="1" destOrd="0" presId="urn:microsoft.com/office/officeart/2008/layout/VerticalAccentList"/>
    <dgm:cxn modelId="{CC8D3CD2-6923-40C3-B864-5BD7B6E9EA7B}" type="presParOf" srcId="{99F3A051-FE38-4BEE-A708-57DE8CDC3D77}" destId="{D484C860-1DA0-4771-B4F4-CCBD6B14A468}" srcOrd="2" destOrd="0" presId="urn:microsoft.com/office/officeart/2008/layout/VerticalAccentList"/>
    <dgm:cxn modelId="{842A2AA9-8F74-4AEC-9EA4-8126265437AC}" type="presParOf" srcId="{99F3A051-FE38-4BEE-A708-57DE8CDC3D77}" destId="{CB42035B-CC44-4814-BAC8-A1059C53BD2B}" srcOrd="3" destOrd="0" presId="urn:microsoft.com/office/officeart/2008/layout/VerticalAccentList"/>
    <dgm:cxn modelId="{1E841E46-6581-4D99-9F6C-8585792C3EB3}" type="presParOf" srcId="{99F3A051-FE38-4BEE-A708-57DE8CDC3D77}" destId="{948F8BCB-13D7-4860-A268-721B591B8A06}" srcOrd="4" destOrd="0" presId="urn:microsoft.com/office/officeart/2008/layout/VerticalAccentList"/>
    <dgm:cxn modelId="{6625136E-A7A9-421B-8471-D88966C7B245}" type="presParOf" srcId="{99F3A051-FE38-4BEE-A708-57DE8CDC3D77}" destId="{F9AE8B9F-428F-4B99-AB95-F5DC1C592765}" srcOrd="5" destOrd="0" presId="urn:microsoft.com/office/officeart/2008/layout/VerticalAccentList"/>
    <dgm:cxn modelId="{432C105A-205D-44E1-B24F-B0EB21D76010}" type="presParOf" srcId="{99F3A051-FE38-4BEE-A708-57DE8CDC3D77}" destId="{0CAED0AF-5AEB-4CC7-AF0C-98C0C3BF1C9E}" srcOrd="6" destOrd="0" presId="urn:microsoft.com/office/officeart/2008/layout/VerticalAccentList"/>
    <dgm:cxn modelId="{2EC76DE6-0F2C-4E19-A9BF-18B8EA62C9BD}" type="presParOf" srcId="{99F3A051-FE38-4BEE-A708-57DE8CDC3D77}" destId="{078A6734-10F5-48B9-B0B7-CF3283FC6BC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6179F-B5F1-4F1C-AB15-1E0C3F32BD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9BFCC3-F9CB-4CD5-ABDF-CF6F06BDD3AF}">
      <dgm:prSet phldrT="[Text]" custT="1"/>
      <dgm:spPr/>
      <dgm:t>
        <a:bodyPr/>
        <a:lstStyle/>
        <a:p>
          <a:r>
            <a:rPr lang="en-US" sz="1600" dirty="0" smtClean="0"/>
            <a:t>Broker Dealer agreed to pay </a:t>
          </a:r>
          <a:r>
            <a:rPr lang="en-US" sz="1600" b="1" dirty="0" smtClean="0"/>
            <a:t>$17 Million</a:t>
          </a:r>
          <a:r>
            <a:rPr lang="en-US" sz="1600" dirty="0" smtClean="0"/>
            <a:t> in Fines in 2016.</a:t>
          </a:r>
          <a:endParaRPr lang="en-US" sz="1600" dirty="0"/>
        </a:p>
      </dgm:t>
    </dgm:pt>
    <dgm:pt modelId="{054A3C02-59F0-4C8E-BD4F-EDC19DE4B065}" type="parTrans" cxnId="{300C5461-0AE3-48DF-BCE0-963E60E4FDAD}">
      <dgm:prSet/>
      <dgm:spPr/>
      <dgm:t>
        <a:bodyPr/>
        <a:lstStyle/>
        <a:p>
          <a:endParaRPr lang="en-US"/>
        </a:p>
      </dgm:t>
    </dgm:pt>
    <dgm:pt modelId="{7261E477-5EBA-4207-845B-0C9C776116C9}" type="sibTrans" cxnId="{300C5461-0AE3-48DF-BCE0-963E60E4FDAD}">
      <dgm:prSet/>
      <dgm:spPr/>
      <dgm:t>
        <a:bodyPr/>
        <a:lstStyle/>
        <a:p>
          <a:endParaRPr lang="en-US"/>
        </a:p>
      </dgm:t>
    </dgm:pt>
    <dgm:pt modelId="{D626CE5A-4738-4389-B0DF-E2FF26E72116}">
      <dgm:prSet phldrT="[Text]" custT="1"/>
      <dgm:spPr>
        <a:noFill/>
        <a:ln>
          <a:solidFill>
            <a:schemeClr val="bg1">
              <a:lumMod val="65000"/>
            </a:schemeClr>
          </a:solidFill>
        </a:ln>
      </dgm:spPr>
      <dgm:t>
        <a:bodyPr/>
        <a:lstStyle/>
        <a:p>
          <a:r>
            <a:rPr lang="en-US" sz="1600" dirty="0" smtClean="0"/>
            <a:t>Firm’s </a:t>
          </a:r>
          <a:r>
            <a:rPr lang="en-US" sz="1600" b="1" dirty="0" smtClean="0"/>
            <a:t>Compliance Officer </a:t>
          </a:r>
          <a:r>
            <a:rPr lang="en-US" sz="1600" dirty="0" smtClean="0"/>
            <a:t>faces three-month Suspension and pays </a:t>
          </a:r>
          <a:r>
            <a:rPr lang="en-US" sz="1600" b="1" dirty="0" smtClean="0"/>
            <a:t>$25,000 </a:t>
          </a:r>
          <a:r>
            <a:rPr lang="en-US" sz="1600" dirty="0" smtClean="0"/>
            <a:t>in Fines.</a:t>
          </a:r>
          <a:endParaRPr lang="en-US" sz="1600" dirty="0"/>
        </a:p>
      </dgm:t>
    </dgm:pt>
    <dgm:pt modelId="{3762965F-9449-4FDA-B930-804F210CB1A9}" type="parTrans" cxnId="{A697C5AA-33B4-4844-8AE1-1DBE576EF84D}">
      <dgm:prSet/>
      <dgm:spPr/>
      <dgm:t>
        <a:bodyPr/>
        <a:lstStyle/>
        <a:p>
          <a:endParaRPr lang="en-US"/>
        </a:p>
      </dgm:t>
    </dgm:pt>
    <dgm:pt modelId="{7FB78F9C-9AC9-4A2E-A830-3E15C49BC581}" type="sibTrans" cxnId="{A697C5AA-33B4-4844-8AE1-1DBE576EF84D}">
      <dgm:prSet/>
      <dgm:spPr/>
      <dgm:t>
        <a:bodyPr/>
        <a:lstStyle/>
        <a:p>
          <a:endParaRPr lang="en-US"/>
        </a:p>
      </dgm:t>
    </dgm:pt>
    <dgm:pt modelId="{19365C76-D914-472E-99FE-A09604694FB8}">
      <dgm:prSet phldrT="[Text]" custT="1"/>
      <dgm:spPr/>
      <dgm:t>
        <a:bodyPr/>
        <a:lstStyle/>
        <a:p>
          <a:r>
            <a:rPr lang="en-US" sz="1600" b="1" dirty="0" smtClean="0"/>
            <a:t>Significant Systematic Failures</a:t>
          </a:r>
          <a:r>
            <a:rPr lang="en-US" sz="1600" dirty="0" smtClean="0"/>
            <a:t> in Anti-Money-Laundering Compliance Requirements</a:t>
          </a:r>
          <a:r>
            <a:rPr lang="en-US" sz="1200" dirty="0" smtClean="0"/>
            <a:t>. </a:t>
          </a:r>
          <a:endParaRPr lang="en-US" sz="1200" dirty="0"/>
        </a:p>
      </dgm:t>
    </dgm:pt>
    <dgm:pt modelId="{3947F231-8017-4DEA-8D20-76A96417EC02}" type="parTrans" cxnId="{1742C6ED-796C-4E10-BEE3-934035C83C64}">
      <dgm:prSet/>
      <dgm:spPr/>
      <dgm:t>
        <a:bodyPr/>
        <a:lstStyle/>
        <a:p>
          <a:endParaRPr lang="en-US"/>
        </a:p>
      </dgm:t>
    </dgm:pt>
    <dgm:pt modelId="{94D7793F-D852-4650-BE69-ED8819155D99}" type="sibTrans" cxnId="{1742C6ED-796C-4E10-BEE3-934035C83C64}">
      <dgm:prSet/>
      <dgm:spPr/>
      <dgm:t>
        <a:bodyPr/>
        <a:lstStyle/>
        <a:p>
          <a:endParaRPr lang="en-US"/>
        </a:p>
      </dgm:t>
    </dgm:pt>
    <dgm:pt modelId="{6656D233-5BC8-4BC0-952E-8B80C4F039F9}">
      <dgm:prSet phldrT="[Text]" custT="1"/>
      <dgm:spPr/>
      <dgm:t>
        <a:bodyPr/>
        <a:lstStyle/>
        <a:p>
          <a:r>
            <a:rPr lang="en-US" sz="1600" b="1" dirty="0" smtClean="0"/>
            <a:t>Failed</a:t>
          </a:r>
          <a:r>
            <a:rPr lang="en-US" sz="1600" dirty="0" smtClean="0"/>
            <a:t> to establish and implement adequate procedures to “</a:t>
          </a:r>
          <a:r>
            <a:rPr lang="en-US" sz="1600" b="1" dirty="0" smtClean="0"/>
            <a:t>detect, investigate and report suspicious activity</a:t>
          </a:r>
          <a:r>
            <a:rPr lang="en-US" sz="1600" dirty="0" smtClean="0"/>
            <a:t>” between </a:t>
          </a:r>
          <a:r>
            <a:rPr lang="en-US" sz="1600" b="1" dirty="0" smtClean="0"/>
            <a:t>2011-2014. </a:t>
          </a:r>
          <a:endParaRPr lang="en-US" sz="1600" b="1" dirty="0"/>
        </a:p>
      </dgm:t>
    </dgm:pt>
    <dgm:pt modelId="{0E7CA590-77DC-4AD0-BF95-9ED13496D6E9}" type="parTrans" cxnId="{C2C2BBA1-9002-4829-8209-CDF96966E58C}">
      <dgm:prSet/>
      <dgm:spPr/>
      <dgm:t>
        <a:bodyPr/>
        <a:lstStyle/>
        <a:p>
          <a:endParaRPr lang="en-US"/>
        </a:p>
      </dgm:t>
    </dgm:pt>
    <dgm:pt modelId="{A086C87C-E4F3-408A-99FF-97D1348AB083}" type="sibTrans" cxnId="{C2C2BBA1-9002-4829-8209-CDF96966E58C}">
      <dgm:prSet/>
      <dgm:spPr/>
      <dgm:t>
        <a:bodyPr/>
        <a:lstStyle/>
        <a:p>
          <a:endParaRPr lang="en-US"/>
        </a:p>
      </dgm:t>
    </dgm:pt>
    <dgm:pt modelId="{55A98853-059F-42EE-ADE5-D4FBD37A185A}">
      <dgm:prSet phldrT="[Text]" custT="1"/>
      <dgm:spPr/>
      <dgm:t>
        <a:bodyPr/>
        <a:lstStyle/>
        <a:p>
          <a:r>
            <a:rPr lang="en-US" sz="1600" b="1" dirty="0" smtClean="0"/>
            <a:t>Largest Fine</a:t>
          </a:r>
          <a:r>
            <a:rPr lang="en-US" sz="1600" dirty="0" smtClean="0"/>
            <a:t> Levied </a:t>
          </a:r>
          <a:r>
            <a:rPr lang="en-US" sz="1600" b="1" dirty="0" smtClean="0"/>
            <a:t>by Regulator</a:t>
          </a:r>
          <a:r>
            <a:rPr lang="en-US" sz="1600" dirty="0" smtClean="0"/>
            <a:t> for Alleged Anti-Money Laundering Issues. </a:t>
          </a:r>
          <a:endParaRPr lang="en-US" sz="1600" dirty="0"/>
        </a:p>
      </dgm:t>
    </dgm:pt>
    <dgm:pt modelId="{4E7E5F31-5D83-4951-A36D-6EBAEA3FD010}" type="parTrans" cxnId="{B7EF8F51-1E58-46B1-9A8C-CA3FE1690931}">
      <dgm:prSet/>
      <dgm:spPr/>
      <dgm:t>
        <a:bodyPr/>
        <a:lstStyle/>
        <a:p>
          <a:endParaRPr lang="en-US"/>
        </a:p>
      </dgm:t>
    </dgm:pt>
    <dgm:pt modelId="{6E8C3349-E48C-4364-8108-BD57C4C636B1}" type="sibTrans" cxnId="{B7EF8F51-1E58-46B1-9A8C-CA3FE1690931}">
      <dgm:prSet/>
      <dgm:spPr/>
      <dgm:t>
        <a:bodyPr/>
        <a:lstStyle/>
        <a:p>
          <a:endParaRPr lang="en-US"/>
        </a:p>
      </dgm:t>
    </dgm:pt>
    <dgm:pt modelId="{0BB19B5D-FD9C-4FEC-B3D0-3AD8F7EA254F}">
      <dgm:prSet phldrT="[Text]"/>
      <dgm:spPr>
        <a:solidFill>
          <a:schemeClr val="accent3">
            <a:lumMod val="50000"/>
          </a:schemeClr>
        </a:solidFill>
        <a:ln>
          <a:solidFill>
            <a:schemeClr val="accent3">
              <a:lumMod val="50000"/>
            </a:schemeClr>
          </a:solidFill>
        </a:ln>
      </dgm:spPr>
      <dgm:t>
        <a:bodyPr/>
        <a:lstStyle/>
        <a:p>
          <a:endParaRPr lang="en-US" dirty="0"/>
        </a:p>
      </dgm:t>
    </dgm:pt>
    <dgm:pt modelId="{78F9D3C8-DE1F-44E5-82C5-6B07F088C7D3}" type="parTrans" cxnId="{D1F6ED53-E033-4E8A-A08B-85E9364303DA}">
      <dgm:prSet/>
      <dgm:spPr/>
      <dgm:t>
        <a:bodyPr/>
        <a:lstStyle/>
        <a:p>
          <a:endParaRPr lang="en-US"/>
        </a:p>
      </dgm:t>
    </dgm:pt>
    <dgm:pt modelId="{B329E9CE-8746-40C6-A364-FB91433ED878}" type="sibTrans" cxnId="{D1F6ED53-E033-4E8A-A08B-85E9364303DA}">
      <dgm:prSet/>
      <dgm:spPr/>
      <dgm:t>
        <a:bodyPr/>
        <a:lstStyle/>
        <a:p>
          <a:endParaRPr lang="en-US"/>
        </a:p>
      </dgm:t>
    </dgm:pt>
    <dgm:pt modelId="{543533C1-5522-4E78-A9AF-68CD610DEC46}">
      <dgm:prSet phldrT="[Text]" custT="1"/>
      <dgm:spPr/>
      <dgm:t>
        <a:bodyPr/>
        <a:lstStyle/>
        <a:p>
          <a:r>
            <a:rPr lang="en-US" sz="1600" dirty="0" smtClean="0"/>
            <a:t>Previously Fined </a:t>
          </a:r>
          <a:r>
            <a:rPr lang="en-US" sz="1600" b="1" dirty="0" smtClean="0"/>
            <a:t>$400,000 </a:t>
          </a:r>
          <a:r>
            <a:rPr lang="en-US" sz="1600" dirty="0" smtClean="0"/>
            <a:t>in 2012 for Failing to Detect Ponzi Scheme between </a:t>
          </a:r>
          <a:r>
            <a:rPr lang="en-US" sz="1600" b="1" dirty="0" smtClean="0"/>
            <a:t>2005-2007.</a:t>
          </a:r>
          <a:r>
            <a:rPr lang="en-US" sz="1600" dirty="0" smtClean="0"/>
            <a:t> </a:t>
          </a:r>
          <a:endParaRPr lang="en-US" sz="1600" dirty="0"/>
        </a:p>
      </dgm:t>
    </dgm:pt>
    <dgm:pt modelId="{654B2E87-0AC1-4846-9F6A-BD17B1B701CF}" type="parTrans" cxnId="{7ED9B490-A828-4A7F-9444-C2549534A741}">
      <dgm:prSet/>
      <dgm:spPr/>
      <dgm:t>
        <a:bodyPr/>
        <a:lstStyle/>
        <a:p>
          <a:endParaRPr lang="en-US"/>
        </a:p>
      </dgm:t>
    </dgm:pt>
    <dgm:pt modelId="{0598F970-1864-43AF-9E8D-2CE3DB48F042}" type="sibTrans" cxnId="{7ED9B490-A828-4A7F-9444-C2549534A741}">
      <dgm:prSet/>
      <dgm:spPr/>
      <dgm:t>
        <a:bodyPr/>
        <a:lstStyle/>
        <a:p>
          <a:endParaRPr lang="en-US"/>
        </a:p>
      </dgm:t>
    </dgm:pt>
    <dgm:pt modelId="{3D3B821D-E2AC-4954-A6A6-AE3DD9B86AE1}">
      <dgm:prSet phldrT="[Text]"/>
      <dgm:spPr>
        <a:solidFill>
          <a:schemeClr val="accent3">
            <a:lumMod val="50000"/>
          </a:schemeClr>
        </a:solidFill>
        <a:ln>
          <a:solidFill>
            <a:schemeClr val="accent3">
              <a:lumMod val="50000"/>
            </a:schemeClr>
          </a:solidFill>
        </a:ln>
      </dgm:spPr>
      <dgm:t>
        <a:bodyPr/>
        <a:lstStyle/>
        <a:p>
          <a:endParaRPr lang="en-US" dirty="0"/>
        </a:p>
      </dgm:t>
    </dgm:pt>
    <dgm:pt modelId="{3F32FE88-A08E-49BA-A521-26ABA47B0CF7}" type="parTrans" cxnId="{6CEEAC55-FBC4-4B51-9945-2AE4E36A17CE}">
      <dgm:prSet/>
      <dgm:spPr/>
      <dgm:t>
        <a:bodyPr/>
        <a:lstStyle/>
        <a:p>
          <a:endParaRPr lang="en-US"/>
        </a:p>
      </dgm:t>
    </dgm:pt>
    <dgm:pt modelId="{7D89411E-D5B4-422E-8293-9CF3EE3239BA}" type="sibTrans" cxnId="{6CEEAC55-FBC4-4B51-9945-2AE4E36A17CE}">
      <dgm:prSet/>
      <dgm:spPr/>
      <dgm:t>
        <a:bodyPr/>
        <a:lstStyle/>
        <a:p>
          <a:endParaRPr lang="en-US"/>
        </a:p>
      </dgm:t>
    </dgm:pt>
    <dgm:pt modelId="{BB4FEF3D-5817-4DDD-A14D-513B921E57C7}">
      <dgm:prSet phldrT="[Text]"/>
      <dgm:spPr>
        <a:solidFill>
          <a:schemeClr val="accent3">
            <a:lumMod val="50000"/>
          </a:schemeClr>
        </a:solidFill>
        <a:ln>
          <a:solidFill>
            <a:schemeClr val="accent3">
              <a:lumMod val="50000"/>
            </a:schemeClr>
          </a:solidFill>
        </a:ln>
      </dgm:spPr>
      <dgm:t>
        <a:bodyPr/>
        <a:lstStyle/>
        <a:p>
          <a:endParaRPr lang="en-US" dirty="0"/>
        </a:p>
      </dgm:t>
    </dgm:pt>
    <dgm:pt modelId="{BFC6D9D6-324F-46E0-B0F7-190579033B95}" type="parTrans" cxnId="{AA8D9504-C884-4F3E-B61A-E998B57DC80D}">
      <dgm:prSet/>
      <dgm:spPr/>
      <dgm:t>
        <a:bodyPr/>
        <a:lstStyle/>
        <a:p>
          <a:endParaRPr lang="en-US"/>
        </a:p>
      </dgm:t>
    </dgm:pt>
    <dgm:pt modelId="{237D9F51-EC5A-439D-A5D9-B7473E4C8D39}" type="sibTrans" cxnId="{AA8D9504-C884-4F3E-B61A-E998B57DC80D}">
      <dgm:prSet/>
      <dgm:spPr/>
      <dgm:t>
        <a:bodyPr/>
        <a:lstStyle/>
        <a:p>
          <a:endParaRPr lang="en-US"/>
        </a:p>
      </dgm:t>
    </dgm:pt>
    <dgm:pt modelId="{7B8C2825-C3F3-4DA1-8117-60276BE45FCF}">
      <dgm:prSet phldrT="[Text]"/>
      <dgm:spPr>
        <a:solidFill>
          <a:schemeClr val="accent3">
            <a:lumMod val="50000"/>
          </a:schemeClr>
        </a:solidFill>
        <a:ln>
          <a:solidFill>
            <a:schemeClr val="accent3">
              <a:lumMod val="50000"/>
            </a:schemeClr>
          </a:solidFill>
        </a:ln>
      </dgm:spPr>
      <dgm:t>
        <a:bodyPr/>
        <a:lstStyle/>
        <a:p>
          <a:endParaRPr lang="en-US" dirty="0"/>
        </a:p>
      </dgm:t>
    </dgm:pt>
    <dgm:pt modelId="{4F7C21CE-FDCB-4C87-B4B0-E5247807DFB0}" type="parTrans" cxnId="{73AD00E4-DDDA-4AC3-85EF-40C44FD25191}">
      <dgm:prSet/>
      <dgm:spPr/>
      <dgm:t>
        <a:bodyPr/>
        <a:lstStyle/>
        <a:p>
          <a:endParaRPr lang="en-US"/>
        </a:p>
      </dgm:t>
    </dgm:pt>
    <dgm:pt modelId="{66130D6E-455F-43CE-BBEF-41C92C009AED}" type="sibTrans" cxnId="{73AD00E4-DDDA-4AC3-85EF-40C44FD25191}">
      <dgm:prSet/>
      <dgm:spPr/>
      <dgm:t>
        <a:bodyPr/>
        <a:lstStyle/>
        <a:p>
          <a:endParaRPr lang="en-US"/>
        </a:p>
      </dgm:t>
    </dgm:pt>
    <dgm:pt modelId="{1036979A-8E47-48DD-90C3-1CC321E0F182}">
      <dgm:prSet phldrT="[Text]"/>
      <dgm:spPr>
        <a:solidFill>
          <a:schemeClr val="accent3">
            <a:lumMod val="50000"/>
          </a:schemeClr>
        </a:solidFill>
        <a:ln>
          <a:solidFill>
            <a:schemeClr val="accent3">
              <a:lumMod val="50000"/>
            </a:schemeClr>
          </a:solidFill>
        </a:ln>
      </dgm:spPr>
      <dgm:t>
        <a:bodyPr/>
        <a:lstStyle/>
        <a:p>
          <a:endParaRPr lang="en-US" dirty="0"/>
        </a:p>
      </dgm:t>
    </dgm:pt>
    <dgm:pt modelId="{F40EC5DC-2D5F-4F37-B382-5FF235273DC0}" type="parTrans" cxnId="{1F47BA9A-5327-4257-BD6A-4995D6B7EB7F}">
      <dgm:prSet/>
      <dgm:spPr/>
      <dgm:t>
        <a:bodyPr/>
        <a:lstStyle/>
        <a:p>
          <a:endParaRPr lang="en-US"/>
        </a:p>
      </dgm:t>
    </dgm:pt>
    <dgm:pt modelId="{5F13A7EF-2EE3-4D52-B40E-CA454EE7501D}" type="sibTrans" cxnId="{1F47BA9A-5327-4257-BD6A-4995D6B7EB7F}">
      <dgm:prSet/>
      <dgm:spPr/>
      <dgm:t>
        <a:bodyPr/>
        <a:lstStyle/>
        <a:p>
          <a:endParaRPr lang="en-US"/>
        </a:p>
      </dgm:t>
    </dgm:pt>
    <dgm:pt modelId="{D288BF6B-B9FA-43D9-9BA0-0F1716D0B712}">
      <dgm:prSet phldrT="[Text]"/>
      <dgm:spPr>
        <a:solidFill>
          <a:schemeClr val="accent3">
            <a:lumMod val="50000"/>
          </a:schemeClr>
        </a:solidFill>
        <a:ln>
          <a:solidFill>
            <a:schemeClr val="accent3">
              <a:lumMod val="50000"/>
            </a:schemeClr>
          </a:solidFill>
        </a:ln>
      </dgm:spPr>
      <dgm:t>
        <a:bodyPr/>
        <a:lstStyle/>
        <a:p>
          <a:endParaRPr lang="en-US" dirty="0"/>
        </a:p>
      </dgm:t>
    </dgm:pt>
    <dgm:pt modelId="{DB137407-C05D-4941-A91E-BE8AABCA6210}" type="parTrans" cxnId="{D5285B1D-D8B5-4332-BD6B-5F6008D51277}">
      <dgm:prSet/>
      <dgm:spPr/>
      <dgm:t>
        <a:bodyPr/>
        <a:lstStyle/>
        <a:p>
          <a:endParaRPr lang="en-US"/>
        </a:p>
      </dgm:t>
    </dgm:pt>
    <dgm:pt modelId="{DC3DD4A0-BC1F-42C0-9924-6C8C01CA5EC1}" type="sibTrans" cxnId="{D5285B1D-D8B5-4332-BD6B-5F6008D51277}">
      <dgm:prSet/>
      <dgm:spPr/>
      <dgm:t>
        <a:bodyPr/>
        <a:lstStyle/>
        <a:p>
          <a:endParaRPr lang="en-US"/>
        </a:p>
      </dgm:t>
    </dgm:pt>
    <dgm:pt modelId="{9184DDDC-C55F-4C6B-91B0-FA61564BEE9B}" type="pres">
      <dgm:prSet presAssocID="{F4F6179F-B5F1-4F1C-AB15-1E0C3F32BDB6}" presName="linearFlow" presStyleCnt="0">
        <dgm:presLayoutVars>
          <dgm:dir/>
          <dgm:animLvl val="lvl"/>
          <dgm:resizeHandles val="exact"/>
        </dgm:presLayoutVars>
      </dgm:prSet>
      <dgm:spPr/>
      <dgm:t>
        <a:bodyPr/>
        <a:lstStyle/>
        <a:p>
          <a:endParaRPr lang="en-US"/>
        </a:p>
      </dgm:t>
    </dgm:pt>
    <dgm:pt modelId="{C15E4C15-205F-42E7-91FF-8E517DE026DD}" type="pres">
      <dgm:prSet presAssocID="{D288BF6B-B9FA-43D9-9BA0-0F1716D0B712}" presName="composite" presStyleCnt="0"/>
      <dgm:spPr/>
    </dgm:pt>
    <dgm:pt modelId="{DE1F1045-964D-4423-977B-AADEA1F31CA1}" type="pres">
      <dgm:prSet presAssocID="{D288BF6B-B9FA-43D9-9BA0-0F1716D0B712}" presName="parentText" presStyleLbl="alignNode1" presStyleIdx="0" presStyleCnt="6">
        <dgm:presLayoutVars>
          <dgm:chMax val="1"/>
          <dgm:bulletEnabled val="1"/>
        </dgm:presLayoutVars>
      </dgm:prSet>
      <dgm:spPr/>
      <dgm:t>
        <a:bodyPr/>
        <a:lstStyle/>
        <a:p>
          <a:endParaRPr lang="en-US"/>
        </a:p>
      </dgm:t>
    </dgm:pt>
    <dgm:pt modelId="{910ED804-D41C-443A-A26F-EDB8A025052F}" type="pres">
      <dgm:prSet presAssocID="{D288BF6B-B9FA-43D9-9BA0-0F1716D0B712}" presName="descendantText" presStyleLbl="alignAcc1" presStyleIdx="0" presStyleCnt="6">
        <dgm:presLayoutVars>
          <dgm:bulletEnabled val="1"/>
        </dgm:presLayoutVars>
      </dgm:prSet>
      <dgm:spPr/>
      <dgm:t>
        <a:bodyPr/>
        <a:lstStyle/>
        <a:p>
          <a:endParaRPr lang="en-US"/>
        </a:p>
      </dgm:t>
    </dgm:pt>
    <dgm:pt modelId="{939E360B-AB40-4075-BF4C-EE671DD305D6}" type="pres">
      <dgm:prSet presAssocID="{DC3DD4A0-BC1F-42C0-9924-6C8C01CA5EC1}" presName="sp" presStyleCnt="0"/>
      <dgm:spPr/>
    </dgm:pt>
    <dgm:pt modelId="{48C9AC8D-2ED2-4FC8-B41D-146D06259FE7}" type="pres">
      <dgm:prSet presAssocID="{1036979A-8E47-48DD-90C3-1CC321E0F182}" presName="composite" presStyleCnt="0"/>
      <dgm:spPr/>
    </dgm:pt>
    <dgm:pt modelId="{069C3535-5A14-4070-9BA6-17A7A4EA61F7}" type="pres">
      <dgm:prSet presAssocID="{1036979A-8E47-48DD-90C3-1CC321E0F182}" presName="parentText" presStyleLbl="alignNode1" presStyleIdx="1" presStyleCnt="6">
        <dgm:presLayoutVars>
          <dgm:chMax val="1"/>
          <dgm:bulletEnabled val="1"/>
        </dgm:presLayoutVars>
      </dgm:prSet>
      <dgm:spPr/>
      <dgm:t>
        <a:bodyPr/>
        <a:lstStyle/>
        <a:p>
          <a:endParaRPr lang="en-US"/>
        </a:p>
      </dgm:t>
    </dgm:pt>
    <dgm:pt modelId="{B035B7D4-553A-4288-87B8-372EBC0343B7}" type="pres">
      <dgm:prSet presAssocID="{1036979A-8E47-48DD-90C3-1CC321E0F182}" presName="descendantText" presStyleLbl="alignAcc1" presStyleIdx="1" presStyleCnt="6">
        <dgm:presLayoutVars>
          <dgm:bulletEnabled val="1"/>
        </dgm:presLayoutVars>
      </dgm:prSet>
      <dgm:spPr/>
      <dgm:t>
        <a:bodyPr/>
        <a:lstStyle/>
        <a:p>
          <a:endParaRPr lang="en-US"/>
        </a:p>
      </dgm:t>
    </dgm:pt>
    <dgm:pt modelId="{030056CA-000D-4D7C-B6E3-6F002E8DAE87}" type="pres">
      <dgm:prSet presAssocID="{5F13A7EF-2EE3-4D52-B40E-CA454EE7501D}" presName="sp" presStyleCnt="0"/>
      <dgm:spPr/>
    </dgm:pt>
    <dgm:pt modelId="{3458BD73-C030-415B-878A-7A41B71E2955}" type="pres">
      <dgm:prSet presAssocID="{BB4FEF3D-5817-4DDD-A14D-513B921E57C7}" presName="composite" presStyleCnt="0"/>
      <dgm:spPr/>
    </dgm:pt>
    <dgm:pt modelId="{0F6A3F36-AE11-4ABF-924F-E79D932C2CE3}" type="pres">
      <dgm:prSet presAssocID="{BB4FEF3D-5817-4DDD-A14D-513B921E57C7}" presName="parentText" presStyleLbl="alignNode1" presStyleIdx="2" presStyleCnt="6">
        <dgm:presLayoutVars>
          <dgm:chMax val="1"/>
          <dgm:bulletEnabled val="1"/>
        </dgm:presLayoutVars>
      </dgm:prSet>
      <dgm:spPr/>
      <dgm:t>
        <a:bodyPr/>
        <a:lstStyle/>
        <a:p>
          <a:endParaRPr lang="en-US"/>
        </a:p>
      </dgm:t>
    </dgm:pt>
    <dgm:pt modelId="{28B9EF61-6F44-4A52-94DC-F00B3D987E92}" type="pres">
      <dgm:prSet presAssocID="{BB4FEF3D-5817-4DDD-A14D-513B921E57C7}" presName="descendantText" presStyleLbl="alignAcc1" presStyleIdx="2" presStyleCnt="6">
        <dgm:presLayoutVars>
          <dgm:bulletEnabled val="1"/>
        </dgm:presLayoutVars>
      </dgm:prSet>
      <dgm:spPr/>
      <dgm:t>
        <a:bodyPr/>
        <a:lstStyle/>
        <a:p>
          <a:endParaRPr lang="en-US"/>
        </a:p>
      </dgm:t>
    </dgm:pt>
    <dgm:pt modelId="{82161998-AFD6-4AE6-A932-07039A6D0213}" type="pres">
      <dgm:prSet presAssocID="{237D9F51-EC5A-439D-A5D9-B7473E4C8D39}" presName="sp" presStyleCnt="0"/>
      <dgm:spPr/>
    </dgm:pt>
    <dgm:pt modelId="{3A8D331F-CDB1-4636-8704-72D69A453CBA}" type="pres">
      <dgm:prSet presAssocID="{7B8C2825-C3F3-4DA1-8117-60276BE45FCF}" presName="composite" presStyleCnt="0"/>
      <dgm:spPr/>
    </dgm:pt>
    <dgm:pt modelId="{35C4568C-25AA-48C8-80E6-260E20D4B1BC}" type="pres">
      <dgm:prSet presAssocID="{7B8C2825-C3F3-4DA1-8117-60276BE45FCF}" presName="parentText" presStyleLbl="alignNode1" presStyleIdx="3" presStyleCnt="6">
        <dgm:presLayoutVars>
          <dgm:chMax val="1"/>
          <dgm:bulletEnabled val="1"/>
        </dgm:presLayoutVars>
      </dgm:prSet>
      <dgm:spPr/>
      <dgm:t>
        <a:bodyPr/>
        <a:lstStyle/>
        <a:p>
          <a:endParaRPr lang="en-US"/>
        </a:p>
      </dgm:t>
    </dgm:pt>
    <dgm:pt modelId="{A141AC71-DE2E-48CB-8EC9-045917D9EC47}" type="pres">
      <dgm:prSet presAssocID="{7B8C2825-C3F3-4DA1-8117-60276BE45FCF}" presName="descendantText" presStyleLbl="alignAcc1" presStyleIdx="3" presStyleCnt="6" custScaleY="137889">
        <dgm:presLayoutVars>
          <dgm:bulletEnabled val="1"/>
        </dgm:presLayoutVars>
      </dgm:prSet>
      <dgm:spPr/>
      <dgm:t>
        <a:bodyPr/>
        <a:lstStyle/>
        <a:p>
          <a:endParaRPr lang="en-US"/>
        </a:p>
      </dgm:t>
    </dgm:pt>
    <dgm:pt modelId="{8707E44A-84D5-4DBC-99C7-5E5F591C4269}" type="pres">
      <dgm:prSet presAssocID="{66130D6E-455F-43CE-BBEF-41C92C009AED}" presName="sp" presStyleCnt="0"/>
      <dgm:spPr/>
    </dgm:pt>
    <dgm:pt modelId="{4FE67E46-67AF-40B7-97C9-AE0849AC03D4}" type="pres">
      <dgm:prSet presAssocID="{0BB19B5D-FD9C-4FEC-B3D0-3AD8F7EA254F}" presName="composite" presStyleCnt="0"/>
      <dgm:spPr/>
    </dgm:pt>
    <dgm:pt modelId="{A70044E1-B774-4E67-A711-1EC6F78722A5}" type="pres">
      <dgm:prSet presAssocID="{0BB19B5D-FD9C-4FEC-B3D0-3AD8F7EA254F}" presName="parentText" presStyleLbl="alignNode1" presStyleIdx="4" presStyleCnt="6">
        <dgm:presLayoutVars>
          <dgm:chMax val="1"/>
          <dgm:bulletEnabled val="1"/>
        </dgm:presLayoutVars>
      </dgm:prSet>
      <dgm:spPr/>
      <dgm:t>
        <a:bodyPr/>
        <a:lstStyle/>
        <a:p>
          <a:endParaRPr lang="en-US"/>
        </a:p>
      </dgm:t>
    </dgm:pt>
    <dgm:pt modelId="{D897942E-4517-4B62-A718-ECACF758F360}" type="pres">
      <dgm:prSet presAssocID="{0BB19B5D-FD9C-4FEC-B3D0-3AD8F7EA254F}" presName="descendantText" presStyleLbl="alignAcc1" presStyleIdx="4" presStyleCnt="6">
        <dgm:presLayoutVars>
          <dgm:bulletEnabled val="1"/>
        </dgm:presLayoutVars>
      </dgm:prSet>
      <dgm:spPr/>
      <dgm:t>
        <a:bodyPr/>
        <a:lstStyle/>
        <a:p>
          <a:endParaRPr lang="en-US"/>
        </a:p>
      </dgm:t>
    </dgm:pt>
    <dgm:pt modelId="{ED89C62F-B0A2-4C43-AEC9-F5C786435BE2}" type="pres">
      <dgm:prSet presAssocID="{B329E9CE-8746-40C6-A364-FB91433ED878}" presName="sp" presStyleCnt="0"/>
      <dgm:spPr/>
    </dgm:pt>
    <dgm:pt modelId="{71630303-AAEE-41AA-B8EF-1F4E60E25CD7}" type="pres">
      <dgm:prSet presAssocID="{3D3B821D-E2AC-4954-A6A6-AE3DD9B86AE1}" presName="composite" presStyleCnt="0"/>
      <dgm:spPr/>
    </dgm:pt>
    <dgm:pt modelId="{DFFB76BA-B43A-4DFF-9102-40BF322CF5CA}" type="pres">
      <dgm:prSet presAssocID="{3D3B821D-E2AC-4954-A6A6-AE3DD9B86AE1}" presName="parentText" presStyleLbl="alignNode1" presStyleIdx="5" presStyleCnt="6">
        <dgm:presLayoutVars>
          <dgm:chMax val="1"/>
          <dgm:bulletEnabled val="1"/>
        </dgm:presLayoutVars>
      </dgm:prSet>
      <dgm:spPr/>
      <dgm:t>
        <a:bodyPr/>
        <a:lstStyle/>
        <a:p>
          <a:endParaRPr lang="en-US"/>
        </a:p>
      </dgm:t>
    </dgm:pt>
    <dgm:pt modelId="{A4BAAA0B-F69A-4714-8B8A-FB1AD4DF40F3}" type="pres">
      <dgm:prSet presAssocID="{3D3B821D-E2AC-4954-A6A6-AE3DD9B86AE1}" presName="descendantText" presStyleLbl="alignAcc1" presStyleIdx="5" presStyleCnt="6">
        <dgm:presLayoutVars>
          <dgm:bulletEnabled val="1"/>
        </dgm:presLayoutVars>
      </dgm:prSet>
      <dgm:spPr/>
      <dgm:t>
        <a:bodyPr/>
        <a:lstStyle/>
        <a:p>
          <a:endParaRPr lang="en-US"/>
        </a:p>
      </dgm:t>
    </dgm:pt>
  </dgm:ptLst>
  <dgm:cxnLst>
    <dgm:cxn modelId="{0E47153D-B874-44DC-A125-BD7996D0917D}" type="presOf" srcId="{3D3B821D-E2AC-4954-A6A6-AE3DD9B86AE1}" destId="{DFFB76BA-B43A-4DFF-9102-40BF322CF5CA}" srcOrd="0" destOrd="0" presId="urn:microsoft.com/office/officeart/2005/8/layout/chevron2"/>
    <dgm:cxn modelId="{DDA2BA01-E164-4170-983A-7B45C7454EA3}" type="presOf" srcId="{55A98853-059F-42EE-ADE5-D4FBD37A185A}" destId="{D897942E-4517-4B62-A718-ECACF758F360}" srcOrd="0" destOrd="0" presId="urn:microsoft.com/office/officeart/2005/8/layout/chevron2"/>
    <dgm:cxn modelId="{FFFE40A1-2FBC-4E80-A7D6-E65E899CC481}" type="presOf" srcId="{D626CE5A-4738-4389-B0DF-E2FF26E72116}" destId="{B035B7D4-553A-4288-87B8-372EBC0343B7}" srcOrd="0" destOrd="0" presId="urn:microsoft.com/office/officeart/2005/8/layout/chevron2"/>
    <dgm:cxn modelId="{FAE81634-149C-4D5B-B41B-D700CD6512F8}" type="presOf" srcId="{0BB19B5D-FD9C-4FEC-B3D0-3AD8F7EA254F}" destId="{A70044E1-B774-4E67-A711-1EC6F78722A5}" srcOrd="0" destOrd="0" presId="urn:microsoft.com/office/officeart/2005/8/layout/chevron2"/>
    <dgm:cxn modelId="{AA8D9504-C884-4F3E-B61A-E998B57DC80D}" srcId="{F4F6179F-B5F1-4F1C-AB15-1E0C3F32BDB6}" destId="{BB4FEF3D-5817-4DDD-A14D-513B921E57C7}" srcOrd="2" destOrd="0" parTransId="{BFC6D9D6-324F-46E0-B0F7-190579033B95}" sibTransId="{237D9F51-EC5A-439D-A5D9-B7473E4C8D39}"/>
    <dgm:cxn modelId="{7ED9B490-A828-4A7F-9444-C2549534A741}" srcId="{3D3B821D-E2AC-4954-A6A6-AE3DD9B86AE1}" destId="{543533C1-5522-4E78-A9AF-68CD610DEC46}" srcOrd="0" destOrd="0" parTransId="{654B2E87-0AC1-4846-9F6A-BD17B1B701CF}" sibTransId="{0598F970-1864-43AF-9E8D-2CE3DB48F042}"/>
    <dgm:cxn modelId="{1F47BA9A-5327-4257-BD6A-4995D6B7EB7F}" srcId="{F4F6179F-B5F1-4F1C-AB15-1E0C3F32BDB6}" destId="{1036979A-8E47-48DD-90C3-1CC321E0F182}" srcOrd="1" destOrd="0" parTransId="{F40EC5DC-2D5F-4F37-B382-5FF235273DC0}" sibTransId="{5F13A7EF-2EE3-4D52-B40E-CA454EE7501D}"/>
    <dgm:cxn modelId="{C2C2BBA1-9002-4829-8209-CDF96966E58C}" srcId="{7B8C2825-C3F3-4DA1-8117-60276BE45FCF}" destId="{6656D233-5BC8-4BC0-952E-8B80C4F039F9}" srcOrd="0" destOrd="0" parTransId="{0E7CA590-77DC-4AD0-BF95-9ED13496D6E9}" sibTransId="{A086C87C-E4F3-408A-99FF-97D1348AB083}"/>
    <dgm:cxn modelId="{D5285B1D-D8B5-4332-BD6B-5F6008D51277}" srcId="{F4F6179F-B5F1-4F1C-AB15-1E0C3F32BDB6}" destId="{D288BF6B-B9FA-43D9-9BA0-0F1716D0B712}" srcOrd="0" destOrd="0" parTransId="{DB137407-C05D-4941-A91E-BE8AABCA6210}" sibTransId="{DC3DD4A0-BC1F-42C0-9924-6C8C01CA5EC1}"/>
    <dgm:cxn modelId="{983299E8-4528-4187-872D-D8DC0122E0A2}" type="presOf" srcId="{6656D233-5BC8-4BC0-952E-8B80C4F039F9}" destId="{A141AC71-DE2E-48CB-8EC9-045917D9EC47}" srcOrd="0" destOrd="0" presId="urn:microsoft.com/office/officeart/2005/8/layout/chevron2"/>
    <dgm:cxn modelId="{87F39831-F8B0-44CA-A7B5-655AD36E0248}" type="presOf" srcId="{BB4FEF3D-5817-4DDD-A14D-513B921E57C7}" destId="{0F6A3F36-AE11-4ABF-924F-E79D932C2CE3}" srcOrd="0" destOrd="0" presId="urn:microsoft.com/office/officeart/2005/8/layout/chevron2"/>
    <dgm:cxn modelId="{CB86270F-2052-403A-AFE8-D9D3EA0CFE4E}" type="presOf" srcId="{543533C1-5522-4E78-A9AF-68CD610DEC46}" destId="{A4BAAA0B-F69A-4714-8B8A-FB1AD4DF40F3}" srcOrd="0" destOrd="0" presId="urn:microsoft.com/office/officeart/2005/8/layout/chevron2"/>
    <dgm:cxn modelId="{B7EF8F51-1E58-46B1-9A8C-CA3FE1690931}" srcId="{0BB19B5D-FD9C-4FEC-B3D0-3AD8F7EA254F}" destId="{55A98853-059F-42EE-ADE5-D4FBD37A185A}" srcOrd="0" destOrd="0" parTransId="{4E7E5F31-5D83-4951-A36D-6EBAEA3FD010}" sibTransId="{6E8C3349-E48C-4364-8108-BD57C4C636B1}"/>
    <dgm:cxn modelId="{C75854E3-D189-440A-B4DE-0A5221442801}" type="presOf" srcId="{1036979A-8E47-48DD-90C3-1CC321E0F182}" destId="{069C3535-5A14-4070-9BA6-17A7A4EA61F7}" srcOrd="0" destOrd="0" presId="urn:microsoft.com/office/officeart/2005/8/layout/chevron2"/>
    <dgm:cxn modelId="{7A1B8AD6-E642-4824-9C3A-90E714473B34}" type="presOf" srcId="{379BFCC3-F9CB-4CD5-ABDF-CF6F06BDD3AF}" destId="{910ED804-D41C-443A-A26F-EDB8A025052F}" srcOrd="0" destOrd="0" presId="urn:microsoft.com/office/officeart/2005/8/layout/chevron2"/>
    <dgm:cxn modelId="{73AD00E4-DDDA-4AC3-85EF-40C44FD25191}" srcId="{F4F6179F-B5F1-4F1C-AB15-1E0C3F32BDB6}" destId="{7B8C2825-C3F3-4DA1-8117-60276BE45FCF}" srcOrd="3" destOrd="0" parTransId="{4F7C21CE-FDCB-4C87-B4B0-E5247807DFB0}" sibTransId="{66130D6E-455F-43CE-BBEF-41C92C009AED}"/>
    <dgm:cxn modelId="{6CEEAC55-FBC4-4B51-9945-2AE4E36A17CE}" srcId="{F4F6179F-B5F1-4F1C-AB15-1E0C3F32BDB6}" destId="{3D3B821D-E2AC-4954-A6A6-AE3DD9B86AE1}" srcOrd="5" destOrd="0" parTransId="{3F32FE88-A08E-49BA-A521-26ABA47B0CF7}" sibTransId="{7D89411E-D5B4-422E-8293-9CF3EE3239BA}"/>
    <dgm:cxn modelId="{64DF97DE-FFE5-4C0D-BA36-261B2EEAAAFC}" type="presOf" srcId="{F4F6179F-B5F1-4F1C-AB15-1E0C3F32BDB6}" destId="{9184DDDC-C55F-4C6B-91B0-FA61564BEE9B}" srcOrd="0" destOrd="0" presId="urn:microsoft.com/office/officeart/2005/8/layout/chevron2"/>
    <dgm:cxn modelId="{A697C5AA-33B4-4844-8AE1-1DBE576EF84D}" srcId="{1036979A-8E47-48DD-90C3-1CC321E0F182}" destId="{D626CE5A-4738-4389-B0DF-E2FF26E72116}" srcOrd="0" destOrd="0" parTransId="{3762965F-9449-4FDA-B930-804F210CB1A9}" sibTransId="{7FB78F9C-9AC9-4A2E-A830-3E15C49BC581}"/>
    <dgm:cxn modelId="{57F7BB8A-F5BC-465F-BE22-405C57EC05D7}" type="presOf" srcId="{D288BF6B-B9FA-43D9-9BA0-0F1716D0B712}" destId="{DE1F1045-964D-4423-977B-AADEA1F31CA1}" srcOrd="0" destOrd="0" presId="urn:microsoft.com/office/officeart/2005/8/layout/chevron2"/>
    <dgm:cxn modelId="{BEAC309F-6F37-46C8-BFCC-28F1BB6672B3}" type="presOf" srcId="{7B8C2825-C3F3-4DA1-8117-60276BE45FCF}" destId="{35C4568C-25AA-48C8-80E6-260E20D4B1BC}" srcOrd="0" destOrd="0" presId="urn:microsoft.com/office/officeart/2005/8/layout/chevron2"/>
    <dgm:cxn modelId="{1742C6ED-796C-4E10-BEE3-934035C83C64}" srcId="{BB4FEF3D-5817-4DDD-A14D-513B921E57C7}" destId="{19365C76-D914-472E-99FE-A09604694FB8}" srcOrd="0" destOrd="0" parTransId="{3947F231-8017-4DEA-8D20-76A96417EC02}" sibTransId="{94D7793F-D852-4650-BE69-ED8819155D99}"/>
    <dgm:cxn modelId="{D1F6ED53-E033-4E8A-A08B-85E9364303DA}" srcId="{F4F6179F-B5F1-4F1C-AB15-1E0C3F32BDB6}" destId="{0BB19B5D-FD9C-4FEC-B3D0-3AD8F7EA254F}" srcOrd="4" destOrd="0" parTransId="{78F9D3C8-DE1F-44E5-82C5-6B07F088C7D3}" sibTransId="{B329E9CE-8746-40C6-A364-FB91433ED878}"/>
    <dgm:cxn modelId="{3845595C-75C0-45DD-869C-9D5BA6F451B6}" type="presOf" srcId="{19365C76-D914-472E-99FE-A09604694FB8}" destId="{28B9EF61-6F44-4A52-94DC-F00B3D987E92}" srcOrd="0" destOrd="0" presId="urn:microsoft.com/office/officeart/2005/8/layout/chevron2"/>
    <dgm:cxn modelId="{300C5461-0AE3-48DF-BCE0-963E60E4FDAD}" srcId="{D288BF6B-B9FA-43D9-9BA0-0F1716D0B712}" destId="{379BFCC3-F9CB-4CD5-ABDF-CF6F06BDD3AF}" srcOrd="0" destOrd="0" parTransId="{054A3C02-59F0-4C8E-BD4F-EDC19DE4B065}" sibTransId="{7261E477-5EBA-4207-845B-0C9C776116C9}"/>
    <dgm:cxn modelId="{AC6A9BA0-2427-4C03-BB8E-3AF80F1E04D4}" type="presParOf" srcId="{9184DDDC-C55F-4C6B-91B0-FA61564BEE9B}" destId="{C15E4C15-205F-42E7-91FF-8E517DE026DD}" srcOrd="0" destOrd="0" presId="urn:microsoft.com/office/officeart/2005/8/layout/chevron2"/>
    <dgm:cxn modelId="{36455814-EC5D-4CC8-9D26-900D202C619F}" type="presParOf" srcId="{C15E4C15-205F-42E7-91FF-8E517DE026DD}" destId="{DE1F1045-964D-4423-977B-AADEA1F31CA1}" srcOrd="0" destOrd="0" presId="urn:microsoft.com/office/officeart/2005/8/layout/chevron2"/>
    <dgm:cxn modelId="{A831CBEF-F34F-458D-87B8-20CF3E873AFF}" type="presParOf" srcId="{C15E4C15-205F-42E7-91FF-8E517DE026DD}" destId="{910ED804-D41C-443A-A26F-EDB8A025052F}" srcOrd="1" destOrd="0" presId="urn:microsoft.com/office/officeart/2005/8/layout/chevron2"/>
    <dgm:cxn modelId="{1FEF1FE2-EC7B-4D9D-8774-89F4012FA32A}" type="presParOf" srcId="{9184DDDC-C55F-4C6B-91B0-FA61564BEE9B}" destId="{939E360B-AB40-4075-BF4C-EE671DD305D6}" srcOrd="1" destOrd="0" presId="urn:microsoft.com/office/officeart/2005/8/layout/chevron2"/>
    <dgm:cxn modelId="{B0E58E04-ABC3-49E4-B270-440FE5E0228A}" type="presParOf" srcId="{9184DDDC-C55F-4C6B-91B0-FA61564BEE9B}" destId="{48C9AC8D-2ED2-4FC8-B41D-146D06259FE7}" srcOrd="2" destOrd="0" presId="urn:microsoft.com/office/officeart/2005/8/layout/chevron2"/>
    <dgm:cxn modelId="{C14A9ECB-54E5-41D0-B478-CCD20C6D6BB3}" type="presParOf" srcId="{48C9AC8D-2ED2-4FC8-B41D-146D06259FE7}" destId="{069C3535-5A14-4070-9BA6-17A7A4EA61F7}" srcOrd="0" destOrd="0" presId="urn:microsoft.com/office/officeart/2005/8/layout/chevron2"/>
    <dgm:cxn modelId="{36B87542-D554-4445-95E6-9D2104C9857C}" type="presParOf" srcId="{48C9AC8D-2ED2-4FC8-B41D-146D06259FE7}" destId="{B035B7D4-553A-4288-87B8-372EBC0343B7}" srcOrd="1" destOrd="0" presId="urn:microsoft.com/office/officeart/2005/8/layout/chevron2"/>
    <dgm:cxn modelId="{627D7D34-0AB0-4DED-932C-DF26829A0C97}" type="presParOf" srcId="{9184DDDC-C55F-4C6B-91B0-FA61564BEE9B}" destId="{030056CA-000D-4D7C-B6E3-6F002E8DAE87}" srcOrd="3" destOrd="0" presId="urn:microsoft.com/office/officeart/2005/8/layout/chevron2"/>
    <dgm:cxn modelId="{0F2FFD90-EB40-4B2D-8A01-D245B47C8A51}" type="presParOf" srcId="{9184DDDC-C55F-4C6B-91B0-FA61564BEE9B}" destId="{3458BD73-C030-415B-878A-7A41B71E2955}" srcOrd="4" destOrd="0" presId="urn:microsoft.com/office/officeart/2005/8/layout/chevron2"/>
    <dgm:cxn modelId="{EB623159-FFC3-40B4-9724-7F02674589E4}" type="presParOf" srcId="{3458BD73-C030-415B-878A-7A41B71E2955}" destId="{0F6A3F36-AE11-4ABF-924F-E79D932C2CE3}" srcOrd="0" destOrd="0" presId="urn:microsoft.com/office/officeart/2005/8/layout/chevron2"/>
    <dgm:cxn modelId="{A8145672-A96E-4892-B326-40E4B08520EA}" type="presParOf" srcId="{3458BD73-C030-415B-878A-7A41B71E2955}" destId="{28B9EF61-6F44-4A52-94DC-F00B3D987E92}" srcOrd="1" destOrd="0" presId="urn:microsoft.com/office/officeart/2005/8/layout/chevron2"/>
    <dgm:cxn modelId="{47FDAC98-5AC6-4001-A539-417009024D40}" type="presParOf" srcId="{9184DDDC-C55F-4C6B-91B0-FA61564BEE9B}" destId="{82161998-AFD6-4AE6-A932-07039A6D0213}" srcOrd="5" destOrd="0" presId="urn:microsoft.com/office/officeart/2005/8/layout/chevron2"/>
    <dgm:cxn modelId="{3C6FCF9F-5037-4EF8-8638-9337B6FA6032}" type="presParOf" srcId="{9184DDDC-C55F-4C6B-91B0-FA61564BEE9B}" destId="{3A8D331F-CDB1-4636-8704-72D69A453CBA}" srcOrd="6" destOrd="0" presId="urn:microsoft.com/office/officeart/2005/8/layout/chevron2"/>
    <dgm:cxn modelId="{120FA0D5-0309-4A92-8137-F7E696F40771}" type="presParOf" srcId="{3A8D331F-CDB1-4636-8704-72D69A453CBA}" destId="{35C4568C-25AA-48C8-80E6-260E20D4B1BC}" srcOrd="0" destOrd="0" presId="urn:microsoft.com/office/officeart/2005/8/layout/chevron2"/>
    <dgm:cxn modelId="{2D032DD2-E2E6-40DC-B2BA-7B78185DD5B8}" type="presParOf" srcId="{3A8D331F-CDB1-4636-8704-72D69A453CBA}" destId="{A141AC71-DE2E-48CB-8EC9-045917D9EC47}" srcOrd="1" destOrd="0" presId="urn:microsoft.com/office/officeart/2005/8/layout/chevron2"/>
    <dgm:cxn modelId="{36427621-7943-4C50-A35F-3CBD30ED5998}" type="presParOf" srcId="{9184DDDC-C55F-4C6B-91B0-FA61564BEE9B}" destId="{8707E44A-84D5-4DBC-99C7-5E5F591C4269}" srcOrd="7" destOrd="0" presId="urn:microsoft.com/office/officeart/2005/8/layout/chevron2"/>
    <dgm:cxn modelId="{E81403E2-2C82-44ED-9907-0D69E9F25752}" type="presParOf" srcId="{9184DDDC-C55F-4C6B-91B0-FA61564BEE9B}" destId="{4FE67E46-67AF-40B7-97C9-AE0849AC03D4}" srcOrd="8" destOrd="0" presId="urn:microsoft.com/office/officeart/2005/8/layout/chevron2"/>
    <dgm:cxn modelId="{97FB0FB6-E753-44AC-9842-021DF607C20C}" type="presParOf" srcId="{4FE67E46-67AF-40B7-97C9-AE0849AC03D4}" destId="{A70044E1-B774-4E67-A711-1EC6F78722A5}" srcOrd="0" destOrd="0" presId="urn:microsoft.com/office/officeart/2005/8/layout/chevron2"/>
    <dgm:cxn modelId="{08C34803-0C17-43C7-AF52-FC819E5BA2F1}" type="presParOf" srcId="{4FE67E46-67AF-40B7-97C9-AE0849AC03D4}" destId="{D897942E-4517-4B62-A718-ECACF758F360}" srcOrd="1" destOrd="0" presId="urn:microsoft.com/office/officeart/2005/8/layout/chevron2"/>
    <dgm:cxn modelId="{279C67B0-E9A5-4DE2-907B-91921D38602B}" type="presParOf" srcId="{9184DDDC-C55F-4C6B-91B0-FA61564BEE9B}" destId="{ED89C62F-B0A2-4C43-AEC9-F5C786435BE2}" srcOrd="9" destOrd="0" presId="urn:microsoft.com/office/officeart/2005/8/layout/chevron2"/>
    <dgm:cxn modelId="{7A1F518B-1EAE-43C2-A718-47A270F58E81}" type="presParOf" srcId="{9184DDDC-C55F-4C6B-91B0-FA61564BEE9B}" destId="{71630303-AAEE-41AA-B8EF-1F4E60E25CD7}" srcOrd="10" destOrd="0" presId="urn:microsoft.com/office/officeart/2005/8/layout/chevron2"/>
    <dgm:cxn modelId="{8FAA10BF-0E14-41CE-B1CD-861F8AC9612F}" type="presParOf" srcId="{71630303-AAEE-41AA-B8EF-1F4E60E25CD7}" destId="{DFFB76BA-B43A-4DFF-9102-40BF322CF5CA}" srcOrd="0" destOrd="0" presId="urn:microsoft.com/office/officeart/2005/8/layout/chevron2"/>
    <dgm:cxn modelId="{981413EA-0D65-4250-8745-5FFEE09B4BF2}" type="presParOf" srcId="{71630303-AAEE-41AA-B8EF-1F4E60E25CD7}" destId="{A4BAAA0B-F69A-4714-8B8A-FB1AD4DF40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4EB0E3-3671-4E9A-BE28-E7FA0534F96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92B5085-686B-47B3-83F8-746E5E039884}">
      <dgm:prSet phldrT="[Text]" custT="1"/>
      <dgm:spPr>
        <a:solidFill>
          <a:schemeClr val="accent1">
            <a:lumMod val="50000"/>
            <a:alpha val="50000"/>
          </a:schemeClr>
        </a:solidFill>
      </dgm:spPr>
      <dgm:t>
        <a:bodyPr/>
        <a:lstStyle/>
        <a:p>
          <a:r>
            <a:rPr lang="en-US" sz="1100" b="1" dirty="0" smtClean="0"/>
            <a:t>BNP </a:t>
          </a:r>
          <a:r>
            <a:rPr lang="en-US" sz="1100" b="1" dirty="0" err="1" smtClean="0"/>
            <a:t>Parisbas</a:t>
          </a:r>
          <a:r>
            <a:rPr lang="en-US" sz="1100" b="1" dirty="0" smtClean="0"/>
            <a:t> </a:t>
          </a:r>
        </a:p>
        <a:p>
          <a:r>
            <a:rPr lang="en-US" sz="1100" b="1" dirty="0" smtClean="0"/>
            <a:t>$8.9 Billion </a:t>
          </a:r>
          <a:endParaRPr lang="en-US" sz="1100" b="1" dirty="0"/>
        </a:p>
      </dgm:t>
    </dgm:pt>
    <dgm:pt modelId="{2AD42FD2-7742-4D4E-8E7D-D75212987ABD}" type="parTrans" cxnId="{63266956-C424-4E3E-8F45-9C5A158B817A}">
      <dgm:prSet/>
      <dgm:spPr/>
      <dgm:t>
        <a:bodyPr/>
        <a:lstStyle/>
        <a:p>
          <a:endParaRPr lang="en-US"/>
        </a:p>
      </dgm:t>
    </dgm:pt>
    <dgm:pt modelId="{61B736CA-1E57-4FD1-8671-BEBF75F857EC}" type="sibTrans" cxnId="{63266956-C424-4E3E-8F45-9C5A158B817A}">
      <dgm:prSet/>
      <dgm:spPr/>
      <dgm:t>
        <a:bodyPr/>
        <a:lstStyle/>
        <a:p>
          <a:endParaRPr lang="en-US"/>
        </a:p>
      </dgm:t>
    </dgm:pt>
    <dgm:pt modelId="{6DCECA29-8C67-4CEF-BD48-6198EB30F3A3}">
      <dgm:prSet phldrT="[Text]" custT="1"/>
      <dgm:spPr>
        <a:solidFill>
          <a:schemeClr val="tx2">
            <a:alpha val="50000"/>
          </a:schemeClr>
        </a:solidFill>
      </dgm:spPr>
      <dgm:t>
        <a:bodyPr/>
        <a:lstStyle/>
        <a:p>
          <a:r>
            <a:rPr lang="en-US" sz="1100" b="1" dirty="0" smtClean="0"/>
            <a:t>UBS </a:t>
          </a:r>
        </a:p>
        <a:p>
          <a:r>
            <a:rPr lang="en-US" sz="1100" b="1" dirty="0" smtClean="0"/>
            <a:t>$6.3 Billion</a:t>
          </a:r>
          <a:endParaRPr lang="en-US" sz="1100" b="1" dirty="0"/>
        </a:p>
      </dgm:t>
    </dgm:pt>
    <dgm:pt modelId="{43E55149-6248-4ED1-A24D-F3D463DD7D8A}" type="parTrans" cxnId="{AA5D17A6-FD68-4951-AA38-143CEFC1542A}">
      <dgm:prSet/>
      <dgm:spPr/>
      <dgm:t>
        <a:bodyPr/>
        <a:lstStyle/>
        <a:p>
          <a:endParaRPr lang="en-US"/>
        </a:p>
      </dgm:t>
    </dgm:pt>
    <dgm:pt modelId="{DA957E97-BC98-40B6-966D-0DCD234E7C04}" type="sibTrans" cxnId="{AA5D17A6-FD68-4951-AA38-143CEFC1542A}">
      <dgm:prSet/>
      <dgm:spPr/>
      <dgm:t>
        <a:bodyPr/>
        <a:lstStyle/>
        <a:p>
          <a:endParaRPr lang="en-US"/>
        </a:p>
      </dgm:t>
    </dgm:pt>
    <dgm:pt modelId="{FDB9E4C1-3270-4AD7-AA2B-7FB022D1EA6B}">
      <dgm:prSet phldrT="[Text]" custT="1"/>
      <dgm:spPr>
        <a:solidFill>
          <a:schemeClr val="bg1">
            <a:lumMod val="50000"/>
            <a:alpha val="50000"/>
          </a:schemeClr>
        </a:solidFill>
      </dgm:spPr>
      <dgm:t>
        <a:bodyPr/>
        <a:lstStyle/>
        <a:p>
          <a:r>
            <a:rPr lang="en-US" sz="1100" b="1" dirty="0" smtClean="0"/>
            <a:t>Credit Suisse </a:t>
          </a:r>
        </a:p>
        <a:p>
          <a:r>
            <a:rPr lang="en-US" sz="1100" b="1" dirty="0" smtClean="0"/>
            <a:t>$2.6 Billion</a:t>
          </a:r>
          <a:endParaRPr lang="en-US" sz="1100" b="1" dirty="0"/>
        </a:p>
      </dgm:t>
    </dgm:pt>
    <dgm:pt modelId="{383D414C-B387-40AE-9488-DE32A858E7F7}" type="parTrans" cxnId="{9833B0B8-E6A4-4886-BE60-13538CAB8AAD}">
      <dgm:prSet/>
      <dgm:spPr/>
      <dgm:t>
        <a:bodyPr/>
        <a:lstStyle/>
        <a:p>
          <a:endParaRPr lang="en-US"/>
        </a:p>
      </dgm:t>
    </dgm:pt>
    <dgm:pt modelId="{3D1E6136-E7A6-43E2-B834-6E9C828FA0C6}" type="sibTrans" cxnId="{9833B0B8-E6A4-4886-BE60-13538CAB8AAD}">
      <dgm:prSet/>
      <dgm:spPr/>
      <dgm:t>
        <a:bodyPr/>
        <a:lstStyle/>
        <a:p>
          <a:endParaRPr lang="en-US"/>
        </a:p>
      </dgm:t>
    </dgm:pt>
    <dgm:pt modelId="{7B819059-CB5D-47D4-AE96-183B9C1B8E55}">
      <dgm:prSet phldrT="[Text]" custT="1"/>
      <dgm:spPr>
        <a:solidFill>
          <a:schemeClr val="accent3">
            <a:lumMod val="75000"/>
            <a:alpha val="50000"/>
          </a:schemeClr>
        </a:solidFill>
      </dgm:spPr>
      <dgm:t>
        <a:bodyPr/>
        <a:lstStyle/>
        <a:p>
          <a:r>
            <a:rPr lang="en-US" sz="1100" b="1" dirty="0" smtClean="0"/>
            <a:t>HSBC</a:t>
          </a:r>
        </a:p>
        <a:p>
          <a:r>
            <a:rPr lang="en-US" sz="1100" b="1" dirty="0" smtClean="0"/>
            <a:t>$1.9 Billion </a:t>
          </a:r>
          <a:endParaRPr lang="en-US" sz="1100" b="1" dirty="0"/>
        </a:p>
      </dgm:t>
    </dgm:pt>
    <dgm:pt modelId="{C96E4BFC-F2E8-46DB-9744-62292A162649}" type="parTrans" cxnId="{75753DBB-F62D-4973-A025-7371E634E4BF}">
      <dgm:prSet/>
      <dgm:spPr/>
      <dgm:t>
        <a:bodyPr/>
        <a:lstStyle/>
        <a:p>
          <a:endParaRPr lang="en-US"/>
        </a:p>
      </dgm:t>
    </dgm:pt>
    <dgm:pt modelId="{D56C3156-FCFD-4B0C-ACBE-874175EF7327}" type="sibTrans" cxnId="{75753DBB-F62D-4973-A025-7371E634E4BF}">
      <dgm:prSet/>
      <dgm:spPr/>
      <dgm:t>
        <a:bodyPr/>
        <a:lstStyle/>
        <a:p>
          <a:endParaRPr lang="en-US"/>
        </a:p>
      </dgm:t>
    </dgm:pt>
    <dgm:pt modelId="{B2F9879F-A104-4870-8E4E-F09249FDE747}">
      <dgm:prSet phldrT="[Text]" custT="1"/>
      <dgm:spPr>
        <a:solidFill>
          <a:schemeClr val="bg1">
            <a:lumMod val="75000"/>
            <a:alpha val="50000"/>
          </a:schemeClr>
        </a:solidFill>
      </dgm:spPr>
      <dgm:t>
        <a:bodyPr/>
        <a:lstStyle/>
        <a:p>
          <a:r>
            <a:rPr lang="en-US" sz="1100" b="1" dirty="0" smtClean="0"/>
            <a:t>Commerzbank</a:t>
          </a:r>
        </a:p>
        <a:p>
          <a:r>
            <a:rPr lang="en-US" sz="1100" b="1" dirty="0" smtClean="0"/>
            <a:t>$1.45 Billion</a:t>
          </a:r>
          <a:endParaRPr lang="en-US" sz="1100" b="1" dirty="0"/>
        </a:p>
      </dgm:t>
    </dgm:pt>
    <dgm:pt modelId="{E01FD236-F406-4154-9DBE-EB143158380A}" type="parTrans" cxnId="{4EC9D6C3-1873-4CD9-AFE2-EDCA2C026084}">
      <dgm:prSet/>
      <dgm:spPr/>
      <dgm:t>
        <a:bodyPr/>
        <a:lstStyle/>
        <a:p>
          <a:endParaRPr lang="en-US"/>
        </a:p>
      </dgm:t>
    </dgm:pt>
    <dgm:pt modelId="{A87D5005-3504-4C08-B193-3A668C7B4C88}" type="sibTrans" cxnId="{4EC9D6C3-1873-4CD9-AFE2-EDCA2C026084}">
      <dgm:prSet/>
      <dgm:spPr/>
      <dgm:t>
        <a:bodyPr/>
        <a:lstStyle/>
        <a:p>
          <a:endParaRPr lang="en-US"/>
        </a:p>
      </dgm:t>
    </dgm:pt>
    <dgm:pt modelId="{3C17CE3A-833A-4983-BDE5-92F84BCF5F57}" type="pres">
      <dgm:prSet presAssocID="{C64EB0E3-3671-4E9A-BE28-E7FA0534F96B}" presName="Name0" presStyleCnt="0">
        <dgm:presLayoutVars>
          <dgm:dir/>
          <dgm:resizeHandles val="exact"/>
        </dgm:presLayoutVars>
      </dgm:prSet>
      <dgm:spPr/>
      <dgm:t>
        <a:bodyPr/>
        <a:lstStyle/>
        <a:p>
          <a:endParaRPr lang="en-US"/>
        </a:p>
      </dgm:t>
    </dgm:pt>
    <dgm:pt modelId="{875E56D8-FFB2-404F-9ADF-3B7AA572272C}" type="pres">
      <dgm:prSet presAssocID="{392B5085-686B-47B3-83F8-746E5E039884}" presName="Name5" presStyleLbl="vennNode1" presStyleIdx="0" presStyleCnt="5">
        <dgm:presLayoutVars>
          <dgm:bulletEnabled val="1"/>
        </dgm:presLayoutVars>
      </dgm:prSet>
      <dgm:spPr/>
      <dgm:t>
        <a:bodyPr/>
        <a:lstStyle/>
        <a:p>
          <a:endParaRPr lang="en-US"/>
        </a:p>
      </dgm:t>
    </dgm:pt>
    <dgm:pt modelId="{2AF50EFA-1FD1-4067-BF9B-DAAB4813F9E3}" type="pres">
      <dgm:prSet presAssocID="{61B736CA-1E57-4FD1-8671-BEBF75F857EC}" presName="space" presStyleCnt="0"/>
      <dgm:spPr/>
    </dgm:pt>
    <dgm:pt modelId="{227AE896-D7D4-4C3D-BDF9-7574967D15D1}" type="pres">
      <dgm:prSet presAssocID="{6DCECA29-8C67-4CEF-BD48-6198EB30F3A3}" presName="Name5" presStyleLbl="vennNode1" presStyleIdx="1" presStyleCnt="5">
        <dgm:presLayoutVars>
          <dgm:bulletEnabled val="1"/>
        </dgm:presLayoutVars>
      </dgm:prSet>
      <dgm:spPr/>
      <dgm:t>
        <a:bodyPr/>
        <a:lstStyle/>
        <a:p>
          <a:endParaRPr lang="en-US"/>
        </a:p>
      </dgm:t>
    </dgm:pt>
    <dgm:pt modelId="{CA3A8CDB-7D35-413C-8F7C-91945FFD0529}" type="pres">
      <dgm:prSet presAssocID="{DA957E97-BC98-40B6-966D-0DCD234E7C04}" presName="space" presStyleCnt="0"/>
      <dgm:spPr/>
    </dgm:pt>
    <dgm:pt modelId="{3CB51C57-538A-4270-BD9A-45C9AB1BB925}" type="pres">
      <dgm:prSet presAssocID="{FDB9E4C1-3270-4AD7-AA2B-7FB022D1EA6B}" presName="Name5" presStyleLbl="vennNode1" presStyleIdx="2" presStyleCnt="5">
        <dgm:presLayoutVars>
          <dgm:bulletEnabled val="1"/>
        </dgm:presLayoutVars>
      </dgm:prSet>
      <dgm:spPr/>
      <dgm:t>
        <a:bodyPr/>
        <a:lstStyle/>
        <a:p>
          <a:endParaRPr lang="en-US"/>
        </a:p>
      </dgm:t>
    </dgm:pt>
    <dgm:pt modelId="{FEF478D0-5F3E-4EAA-9815-4814705AAC79}" type="pres">
      <dgm:prSet presAssocID="{3D1E6136-E7A6-43E2-B834-6E9C828FA0C6}" presName="space" presStyleCnt="0"/>
      <dgm:spPr/>
    </dgm:pt>
    <dgm:pt modelId="{467BBFED-C759-4B1C-9818-6DE01BE1A261}" type="pres">
      <dgm:prSet presAssocID="{7B819059-CB5D-47D4-AE96-183B9C1B8E55}" presName="Name5" presStyleLbl="vennNode1" presStyleIdx="3" presStyleCnt="5">
        <dgm:presLayoutVars>
          <dgm:bulletEnabled val="1"/>
        </dgm:presLayoutVars>
      </dgm:prSet>
      <dgm:spPr/>
      <dgm:t>
        <a:bodyPr/>
        <a:lstStyle/>
        <a:p>
          <a:endParaRPr lang="en-US"/>
        </a:p>
      </dgm:t>
    </dgm:pt>
    <dgm:pt modelId="{54170893-22C0-41D2-B759-8672ADB09E2C}" type="pres">
      <dgm:prSet presAssocID="{D56C3156-FCFD-4B0C-ACBE-874175EF7327}" presName="space" presStyleCnt="0"/>
      <dgm:spPr/>
    </dgm:pt>
    <dgm:pt modelId="{A6D3B261-8168-4D43-9ECE-FAAFD6B35944}" type="pres">
      <dgm:prSet presAssocID="{B2F9879F-A104-4870-8E4E-F09249FDE747}" presName="Name5" presStyleLbl="vennNode1" presStyleIdx="4" presStyleCnt="5">
        <dgm:presLayoutVars>
          <dgm:bulletEnabled val="1"/>
        </dgm:presLayoutVars>
      </dgm:prSet>
      <dgm:spPr/>
      <dgm:t>
        <a:bodyPr/>
        <a:lstStyle/>
        <a:p>
          <a:endParaRPr lang="en-US"/>
        </a:p>
      </dgm:t>
    </dgm:pt>
  </dgm:ptLst>
  <dgm:cxnLst>
    <dgm:cxn modelId="{AA5D17A6-FD68-4951-AA38-143CEFC1542A}" srcId="{C64EB0E3-3671-4E9A-BE28-E7FA0534F96B}" destId="{6DCECA29-8C67-4CEF-BD48-6198EB30F3A3}" srcOrd="1" destOrd="0" parTransId="{43E55149-6248-4ED1-A24D-F3D463DD7D8A}" sibTransId="{DA957E97-BC98-40B6-966D-0DCD234E7C04}"/>
    <dgm:cxn modelId="{D76A5EE6-15CB-4996-BF99-0BF28E34622E}" type="presOf" srcId="{6DCECA29-8C67-4CEF-BD48-6198EB30F3A3}" destId="{227AE896-D7D4-4C3D-BDF9-7574967D15D1}" srcOrd="0" destOrd="0" presId="urn:microsoft.com/office/officeart/2005/8/layout/venn3"/>
    <dgm:cxn modelId="{75753DBB-F62D-4973-A025-7371E634E4BF}" srcId="{C64EB0E3-3671-4E9A-BE28-E7FA0534F96B}" destId="{7B819059-CB5D-47D4-AE96-183B9C1B8E55}" srcOrd="3" destOrd="0" parTransId="{C96E4BFC-F2E8-46DB-9744-62292A162649}" sibTransId="{D56C3156-FCFD-4B0C-ACBE-874175EF7327}"/>
    <dgm:cxn modelId="{C38F5F22-DAFA-46DC-9863-5CAFDEDEA1F8}" type="presOf" srcId="{FDB9E4C1-3270-4AD7-AA2B-7FB022D1EA6B}" destId="{3CB51C57-538A-4270-BD9A-45C9AB1BB925}" srcOrd="0" destOrd="0" presId="urn:microsoft.com/office/officeart/2005/8/layout/venn3"/>
    <dgm:cxn modelId="{9833B0B8-E6A4-4886-BE60-13538CAB8AAD}" srcId="{C64EB0E3-3671-4E9A-BE28-E7FA0534F96B}" destId="{FDB9E4C1-3270-4AD7-AA2B-7FB022D1EA6B}" srcOrd="2" destOrd="0" parTransId="{383D414C-B387-40AE-9488-DE32A858E7F7}" sibTransId="{3D1E6136-E7A6-43E2-B834-6E9C828FA0C6}"/>
    <dgm:cxn modelId="{F3B2B003-69D8-4A83-9923-540A814AFFEE}" type="presOf" srcId="{C64EB0E3-3671-4E9A-BE28-E7FA0534F96B}" destId="{3C17CE3A-833A-4983-BDE5-92F84BCF5F57}" srcOrd="0" destOrd="0" presId="urn:microsoft.com/office/officeart/2005/8/layout/venn3"/>
    <dgm:cxn modelId="{05BC07BD-E8C2-4FBA-AEBF-C9F28C144BAE}" type="presOf" srcId="{7B819059-CB5D-47D4-AE96-183B9C1B8E55}" destId="{467BBFED-C759-4B1C-9818-6DE01BE1A261}" srcOrd="0" destOrd="0" presId="urn:microsoft.com/office/officeart/2005/8/layout/venn3"/>
    <dgm:cxn modelId="{F91FB7AC-DA31-4C13-AD7F-6DCB3E0DB35A}" type="presOf" srcId="{B2F9879F-A104-4870-8E4E-F09249FDE747}" destId="{A6D3B261-8168-4D43-9ECE-FAAFD6B35944}" srcOrd="0" destOrd="0" presId="urn:microsoft.com/office/officeart/2005/8/layout/venn3"/>
    <dgm:cxn modelId="{63266956-C424-4E3E-8F45-9C5A158B817A}" srcId="{C64EB0E3-3671-4E9A-BE28-E7FA0534F96B}" destId="{392B5085-686B-47B3-83F8-746E5E039884}" srcOrd="0" destOrd="0" parTransId="{2AD42FD2-7742-4D4E-8E7D-D75212987ABD}" sibTransId="{61B736CA-1E57-4FD1-8671-BEBF75F857EC}"/>
    <dgm:cxn modelId="{4EC9D6C3-1873-4CD9-AFE2-EDCA2C026084}" srcId="{C64EB0E3-3671-4E9A-BE28-E7FA0534F96B}" destId="{B2F9879F-A104-4870-8E4E-F09249FDE747}" srcOrd="4" destOrd="0" parTransId="{E01FD236-F406-4154-9DBE-EB143158380A}" sibTransId="{A87D5005-3504-4C08-B193-3A668C7B4C88}"/>
    <dgm:cxn modelId="{2138B36D-E911-4BE7-9680-DF3F187ED381}" type="presOf" srcId="{392B5085-686B-47B3-83F8-746E5E039884}" destId="{875E56D8-FFB2-404F-9ADF-3B7AA572272C}" srcOrd="0" destOrd="0" presId="urn:microsoft.com/office/officeart/2005/8/layout/venn3"/>
    <dgm:cxn modelId="{9A110EE8-E7BE-4EAB-A0DE-547BF68C5CDC}" type="presParOf" srcId="{3C17CE3A-833A-4983-BDE5-92F84BCF5F57}" destId="{875E56D8-FFB2-404F-9ADF-3B7AA572272C}" srcOrd="0" destOrd="0" presId="urn:microsoft.com/office/officeart/2005/8/layout/venn3"/>
    <dgm:cxn modelId="{514D47F8-16D0-4282-9842-DF0C1ED51ABB}" type="presParOf" srcId="{3C17CE3A-833A-4983-BDE5-92F84BCF5F57}" destId="{2AF50EFA-1FD1-4067-BF9B-DAAB4813F9E3}" srcOrd="1" destOrd="0" presId="urn:microsoft.com/office/officeart/2005/8/layout/venn3"/>
    <dgm:cxn modelId="{8F2E5EA1-9BCC-4864-9441-7F3B6FA88BC3}" type="presParOf" srcId="{3C17CE3A-833A-4983-BDE5-92F84BCF5F57}" destId="{227AE896-D7D4-4C3D-BDF9-7574967D15D1}" srcOrd="2" destOrd="0" presId="urn:microsoft.com/office/officeart/2005/8/layout/venn3"/>
    <dgm:cxn modelId="{91897968-182E-4ADD-B8DF-99C5D1059C0C}" type="presParOf" srcId="{3C17CE3A-833A-4983-BDE5-92F84BCF5F57}" destId="{CA3A8CDB-7D35-413C-8F7C-91945FFD0529}" srcOrd="3" destOrd="0" presId="urn:microsoft.com/office/officeart/2005/8/layout/venn3"/>
    <dgm:cxn modelId="{4CB27183-0A8A-4B0A-93EC-DDA622CC21A5}" type="presParOf" srcId="{3C17CE3A-833A-4983-BDE5-92F84BCF5F57}" destId="{3CB51C57-538A-4270-BD9A-45C9AB1BB925}" srcOrd="4" destOrd="0" presId="urn:microsoft.com/office/officeart/2005/8/layout/venn3"/>
    <dgm:cxn modelId="{609976CA-BF4A-4E46-B8F1-E03A2F9D21F2}" type="presParOf" srcId="{3C17CE3A-833A-4983-BDE5-92F84BCF5F57}" destId="{FEF478D0-5F3E-4EAA-9815-4814705AAC79}" srcOrd="5" destOrd="0" presId="urn:microsoft.com/office/officeart/2005/8/layout/venn3"/>
    <dgm:cxn modelId="{4969DF71-0219-4F2C-A729-686460A81749}" type="presParOf" srcId="{3C17CE3A-833A-4983-BDE5-92F84BCF5F57}" destId="{467BBFED-C759-4B1C-9818-6DE01BE1A261}" srcOrd="6" destOrd="0" presId="urn:microsoft.com/office/officeart/2005/8/layout/venn3"/>
    <dgm:cxn modelId="{2FA5CBDF-D10F-484B-A20E-A6FF4721506D}" type="presParOf" srcId="{3C17CE3A-833A-4983-BDE5-92F84BCF5F57}" destId="{54170893-22C0-41D2-B759-8672ADB09E2C}" srcOrd="7" destOrd="0" presId="urn:microsoft.com/office/officeart/2005/8/layout/venn3"/>
    <dgm:cxn modelId="{91A52451-4FE8-4070-9221-5C9D2087273C}" type="presParOf" srcId="{3C17CE3A-833A-4983-BDE5-92F84BCF5F57}" destId="{A6D3B261-8168-4D43-9ECE-FAAFD6B35944}"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DE478-A653-451E-94D9-917AB6D04E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CAB977E-767B-4482-A3E9-08ACEB9F5B38}">
      <dgm:prSet phldrT="[Text]" custT="1"/>
      <dgm:spPr>
        <a:solidFill>
          <a:schemeClr val="accent3">
            <a:lumMod val="50000"/>
          </a:schemeClr>
        </a:solidFill>
        <a:ln>
          <a:solidFill>
            <a:schemeClr val="accent3">
              <a:lumMod val="50000"/>
            </a:schemeClr>
          </a:solidFill>
        </a:ln>
      </dgm:spPr>
      <dgm:t>
        <a:bodyPr/>
        <a:lstStyle/>
        <a:p>
          <a:pPr>
            <a:lnSpc>
              <a:spcPct val="100000"/>
            </a:lnSpc>
            <a:spcAft>
              <a:spcPts val="0"/>
            </a:spcAft>
          </a:pPr>
          <a:r>
            <a:rPr lang="en-US" sz="4400" dirty="0" smtClean="0"/>
            <a:t>SEC</a:t>
          </a:r>
        </a:p>
        <a:p>
          <a:pPr>
            <a:lnSpc>
              <a:spcPct val="100000"/>
            </a:lnSpc>
            <a:spcAft>
              <a:spcPts val="0"/>
            </a:spcAft>
          </a:pPr>
          <a:r>
            <a:rPr lang="en-US" sz="1400" dirty="0" smtClean="0"/>
            <a:t>(As of January 2016</a:t>
          </a:r>
          <a:endParaRPr lang="en-US" sz="1400" dirty="0"/>
        </a:p>
      </dgm:t>
    </dgm:pt>
    <dgm:pt modelId="{C09039E2-34CE-4E59-A036-509C1BBF749B}" type="parTrans" cxnId="{DB4C4428-DB1F-4097-A1CA-29E98B9FB185}">
      <dgm:prSet/>
      <dgm:spPr/>
      <dgm:t>
        <a:bodyPr/>
        <a:lstStyle/>
        <a:p>
          <a:endParaRPr lang="en-US"/>
        </a:p>
      </dgm:t>
    </dgm:pt>
    <dgm:pt modelId="{AD23B2A2-FAB6-40D3-A0E2-4A7FD2795C0D}" type="sibTrans" cxnId="{DB4C4428-DB1F-4097-A1CA-29E98B9FB185}">
      <dgm:prSet/>
      <dgm:spPr/>
      <dgm:t>
        <a:bodyPr/>
        <a:lstStyle/>
        <a:p>
          <a:endParaRPr lang="en-US"/>
        </a:p>
      </dgm:t>
    </dgm:pt>
    <dgm:pt modelId="{A061DE8B-B7C0-444D-920F-BB0D2AB54EFE}">
      <dgm:prSet phldrT="[Text]" custT="1"/>
      <dgm:spPr/>
      <dgm:t>
        <a:bodyPr/>
        <a:lstStyle/>
        <a:p>
          <a:pPr>
            <a:lnSpc>
              <a:spcPct val="100000"/>
            </a:lnSpc>
            <a:spcAft>
              <a:spcPts val="600"/>
            </a:spcAft>
          </a:pPr>
          <a:r>
            <a:rPr lang="en-US" sz="1600" dirty="0" smtClean="0"/>
            <a:t>Charged 198 Entities &amp; Individuals.</a:t>
          </a:r>
          <a:endParaRPr lang="en-US" sz="1600" dirty="0"/>
        </a:p>
      </dgm:t>
    </dgm:pt>
    <dgm:pt modelId="{3C525F75-BB8C-4A43-AEBD-9450093B30E8}" type="parTrans" cxnId="{549B1CD0-9BC2-4AF3-BB58-46EE1DDFBFB6}">
      <dgm:prSet/>
      <dgm:spPr/>
      <dgm:t>
        <a:bodyPr/>
        <a:lstStyle/>
        <a:p>
          <a:endParaRPr lang="en-US"/>
        </a:p>
      </dgm:t>
    </dgm:pt>
    <dgm:pt modelId="{83E5E2F4-F157-4696-A69B-512560A91EEF}" type="sibTrans" cxnId="{549B1CD0-9BC2-4AF3-BB58-46EE1DDFBFB6}">
      <dgm:prSet/>
      <dgm:spPr/>
      <dgm:t>
        <a:bodyPr/>
        <a:lstStyle/>
        <a:p>
          <a:endParaRPr lang="en-US"/>
        </a:p>
      </dgm:t>
    </dgm:pt>
    <dgm:pt modelId="{CFFF08BE-DE62-433D-8BAD-C3BDEA1362DA}">
      <dgm:prSet phldrT="[Text]" custT="1"/>
      <dgm:spPr/>
      <dgm:t>
        <a:bodyPr/>
        <a:lstStyle/>
        <a:p>
          <a:pPr>
            <a:lnSpc>
              <a:spcPct val="100000"/>
            </a:lnSpc>
            <a:spcAft>
              <a:spcPts val="600"/>
            </a:spcAft>
          </a:pPr>
          <a:r>
            <a:rPr lang="en-US" sz="1600" dirty="0" smtClean="0"/>
            <a:t>Charged 89 CEOs, CFOs &amp; Other Senior Corporate Officers</a:t>
          </a:r>
          <a:endParaRPr lang="en-US" sz="1600" dirty="0"/>
        </a:p>
      </dgm:t>
    </dgm:pt>
    <dgm:pt modelId="{E1B8524D-330E-4DF8-9D94-0F7ECAE17CFE}" type="parTrans" cxnId="{105E9BFE-4FA5-406C-B9EC-6EE47D3383CE}">
      <dgm:prSet/>
      <dgm:spPr/>
      <dgm:t>
        <a:bodyPr/>
        <a:lstStyle/>
        <a:p>
          <a:endParaRPr lang="en-US"/>
        </a:p>
      </dgm:t>
    </dgm:pt>
    <dgm:pt modelId="{EB48173E-6C2F-4FF8-AF1F-31B1F7D17058}" type="sibTrans" cxnId="{105E9BFE-4FA5-406C-B9EC-6EE47D3383CE}">
      <dgm:prSet/>
      <dgm:spPr/>
      <dgm:t>
        <a:bodyPr/>
        <a:lstStyle/>
        <a:p>
          <a:endParaRPr lang="en-US"/>
        </a:p>
      </dgm:t>
    </dgm:pt>
    <dgm:pt modelId="{723B5F7D-467E-442C-A31C-FB4DF73F5B59}">
      <dgm:prSet phldrT="[Text]" custT="1"/>
      <dgm:spPr>
        <a:solidFill>
          <a:schemeClr val="accent3">
            <a:lumMod val="50000"/>
          </a:schemeClr>
        </a:solidFill>
        <a:ln>
          <a:solidFill>
            <a:schemeClr val="accent3">
              <a:lumMod val="50000"/>
            </a:schemeClr>
          </a:solidFill>
        </a:ln>
      </dgm:spPr>
      <dgm:t>
        <a:bodyPr/>
        <a:lstStyle/>
        <a:p>
          <a:r>
            <a:rPr lang="en-US" sz="4400" dirty="0" smtClean="0"/>
            <a:t>FINRA</a:t>
          </a:r>
          <a:endParaRPr lang="en-US" sz="4400" dirty="0"/>
        </a:p>
      </dgm:t>
    </dgm:pt>
    <dgm:pt modelId="{60F2FAD0-65D8-498D-B6D9-773F0ED3F7E0}" type="parTrans" cxnId="{5BF8FA62-D484-4F53-A9A4-DE2ACE27FF27}">
      <dgm:prSet/>
      <dgm:spPr/>
      <dgm:t>
        <a:bodyPr/>
        <a:lstStyle/>
        <a:p>
          <a:endParaRPr lang="en-US"/>
        </a:p>
      </dgm:t>
    </dgm:pt>
    <dgm:pt modelId="{9FFB070F-BF87-417F-80C1-C251148C8A5A}" type="sibTrans" cxnId="{5BF8FA62-D484-4F53-A9A4-DE2ACE27FF27}">
      <dgm:prSet/>
      <dgm:spPr/>
      <dgm:t>
        <a:bodyPr/>
        <a:lstStyle/>
        <a:p>
          <a:endParaRPr lang="en-US"/>
        </a:p>
      </dgm:t>
    </dgm:pt>
    <dgm:pt modelId="{35B3CF86-6365-424E-9445-3D907C4468EF}">
      <dgm:prSet phldrT="[Text]" custT="1"/>
      <dgm:spPr/>
      <dgm:t>
        <a:bodyPr/>
        <a:lstStyle/>
        <a:p>
          <a:pPr>
            <a:spcAft>
              <a:spcPts val="600"/>
            </a:spcAft>
          </a:pPr>
          <a:r>
            <a:rPr lang="en-US" sz="1600" dirty="0" smtClean="0"/>
            <a:t>Issues between 1,300 &amp; 1,600 Disciplinary Actions each year. </a:t>
          </a:r>
          <a:endParaRPr lang="en-US" sz="1600" dirty="0"/>
        </a:p>
      </dgm:t>
    </dgm:pt>
    <dgm:pt modelId="{05AE93C1-D999-4313-AB8B-93F35B6FF027}" type="parTrans" cxnId="{A12727D5-1AA3-4C12-84E6-85374702F39A}">
      <dgm:prSet/>
      <dgm:spPr/>
      <dgm:t>
        <a:bodyPr/>
        <a:lstStyle/>
        <a:p>
          <a:endParaRPr lang="en-US"/>
        </a:p>
      </dgm:t>
    </dgm:pt>
    <dgm:pt modelId="{EA09C8E2-9BCB-4307-A75D-9DBCD33A90CE}" type="sibTrans" cxnId="{A12727D5-1AA3-4C12-84E6-85374702F39A}">
      <dgm:prSet/>
      <dgm:spPr/>
      <dgm:t>
        <a:bodyPr/>
        <a:lstStyle/>
        <a:p>
          <a:endParaRPr lang="en-US"/>
        </a:p>
      </dgm:t>
    </dgm:pt>
    <dgm:pt modelId="{ECAE7113-4790-434F-90E4-A925DFCEF3CA}">
      <dgm:prSet phldrT="[Text]" custT="1"/>
      <dgm:spPr/>
      <dgm:t>
        <a:bodyPr/>
        <a:lstStyle/>
        <a:p>
          <a:pPr>
            <a:spcAft>
              <a:spcPts val="600"/>
            </a:spcAft>
          </a:pPr>
          <a:r>
            <a:rPr lang="en-US" sz="1600" dirty="0" smtClean="0"/>
            <a:t>In 2014, Barred/Suspended approx. 1,200 Individuals &amp; 23 Firms. </a:t>
          </a:r>
          <a:endParaRPr lang="en-US" sz="1600" dirty="0"/>
        </a:p>
      </dgm:t>
    </dgm:pt>
    <dgm:pt modelId="{F0E03111-1BCC-4B68-BEEC-0482C43C471A}" type="parTrans" cxnId="{BF058318-169C-46C6-B545-BE6B7E40D9A4}">
      <dgm:prSet/>
      <dgm:spPr/>
      <dgm:t>
        <a:bodyPr/>
        <a:lstStyle/>
        <a:p>
          <a:endParaRPr lang="en-US"/>
        </a:p>
      </dgm:t>
    </dgm:pt>
    <dgm:pt modelId="{97035DED-C04C-4E56-9004-3FF4B7E00282}" type="sibTrans" cxnId="{BF058318-169C-46C6-B545-BE6B7E40D9A4}">
      <dgm:prSet/>
      <dgm:spPr/>
      <dgm:t>
        <a:bodyPr/>
        <a:lstStyle/>
        <a:p>
          <a:endParaRPr lang="en-US"/>
        </a:p>
      </dgm:t>
    </dgm:pt>
    <dgm:pt modelId="{65CAC3C2-EBD8-4F94-8BD5-22FCB1CF9EED}">
      <dgm:prSet phldrT="[Text]" custT="1"/>
      <dgm:spPr/>
      <dgm:t>
        <a:bodyPr/>
        <a:lstStyle/>
        <a:p>
          <a:pPr>
            <a:lnSpc>
              <a:spcPct val="100000"/>
            </a:lnSpc>
            <a:spcAft>
              <a:spcPts val="600"/>
            </a:spcAft>
          </a:pPr>
          <a:r>
            <a:rPr lang="en-US" sz="1600" dirty="0" smtClean="0"/>
            <a:t>Barred 53 Individuals from Positions, Industry &amp; Commission Suspension.</a:t>
          </a:r>
          <a:endParaRPr lang="en-US" sz="1600" dirty="0"/>
        </a:p>
      </dgm:t>
    </dgm:pt>
    <dgm:pt modelId="{2B3301B1-380D-44AC-9439-2AE9A7D0E7E3}" type="parTrans" cxnId="{997EB8CA-CC2B-4ABA-B97F-2CA030008D45}">
      <dgm:prSet/>
      <dgm:spPr/>
      <dgm:t>
        <a:bodyPr/>
        <a:lstStyle/>
        <a:p>
          <a:endParaRPr lang="en-US"/>
        </a:p>
      </dgm:t>
    </dgm:pt>
    <dgm:pt modelId="{5E80A1EC-1374-4B70-9F59-07C9FCEBA454}" type="sibTrans" cxnId="{997EB8CA-CC2B-4ABA-B97F-2CA030008D45}">
      <dgm:prSet/>
      <dgm:spPr/>
      <dgm:t>
        <a:bodyPr/>
        <a:lstStyle/>
        <a:p>
          <a:endParaRPr lang="en-US"/>
        </a:p>
      </dgm:t>
    </dgm:pt>
    <dgm:pt modelId="{8E8F8C62-BEBD-4621-A786-EDF57BE7C3B6}">
      <dgm:prSet phldrT="[Text]" custT="1"/>
      <dgm:spPr/>
      <dgm:t>
        <a:bodyPr/>
        <a:lstStyle/>
        <a:p>
          <a:pPr>
            <a:lnSpc>
              <a:spcPct val="100000"/>
            </a:lnSpc>
            <a:spcAft>
              <a:spcPts val="600"/>
            </a:spcAft>
          </a:pPr>
          <a:r>
            <a:rPr lang="en-US" sz="1600" dirty="0" smtClean="0"/>
            <a:t>Order over $3.76 billion in Penalties, Disgorgements &amp; Other Monetary Relief. </a:t>
          </a:r>
          <a:endParaRPr lang="en-US" sz="1600" dirty="0"/>
        </a:p>
      </dgm:t>
    </dgm:pt>
    <dgm:pt modelId="{3BA75D30-12A8-4FE1-8853-416BF860B2FE}" type="parTrans" cxnId="{F882D332-8566-40D4-9336-222FCB5CA198}">
      <dgm:prSet/>
      <dgm:spPr/>
      <dgm:t>
        <a:bodyPr/>
        <a:lstStyle/>
        <a:p>
          <a:endParaRPr lang="en-US"/>
        </a:p>
      </dgm:t>
    </dgm:pt>
    <dgm:pt modelId="{8D0A36C5-BD9A-47DD-881C-A3825DCC6525}" type="sibTrans" cxnId="{F882D332-8566-40D4-9336-222FCB5CA198}">
      <dgm:prSet/>
      <dgm:spPr/>
      <dgm:t>
        <a:bodyPr/>
        <a:lstStyle/>
        <a:p>
          <a:endParaRPr lang="en-US"/>
        </a:p>
      </dgm:t>
    </dgm:pt>
    <dgm:pt modelId="{0A07A2F6-8E6A-495A-B9A1-464B9E014842}">
      <dgm:prSet phldrT="[Text]" custT="1"/>
      <dgm:spPr/>
      <dgm:t>
        <a:bodyPr/>
        <a:lstStyle/>
        <a:p>
          <a:pPr>
            <a:spcAft>
              <a:spcPts val="600"/>
            </a:spcAft>
          </a:pPr>
          <a:r>
            <a:rPr lang="en-US" sz="1600" dirty="0" smtClean="0"/>
            <a:t>In 2014, order $134 million in Fines &amp; $32.2 million in restitution.</a:t>
          </a:r>
          <a:endParaRPr lang="en-US" sz="1600" dirty="0"/>
        </a:p>
      </dgm:t>
    </dgm:pt>
    <dgm:pt modelId="{F729B8A4-C527-4D95-9133-70EDC21FCAED}" type="parTrans" cxnId="{13977243-2D4C-448C-9FEC-E197E39A279B}">
      <dgm:prSet/>
      <dgm:spPr/>
      <dgm:t>
        <a:bodyPr/>
        <a:lstStyle/>
        <a:p>
          <a:endParaRPr lang="en-US"/>
        </a:p>
      </dgm:t>
    </dgm:pt>
    <dgm:pt modelId="{6FDADD4B-EB73-445D-970E-2B3ADF2D95B0}" type="sibTrans" cxnId="{13977243-2D4C-448C-9FEC-E197E39A279B}">
      <dgm:prSet/>
      <dgm:spPr/>
      <dgm:t>
        <a:bodyPr/>
        <a:lstStyle/>
        <a:p>
          <a:endParaRPr lang="en-US"/>
        </a:p>
      </dgm:t>
    </dgm:pt>
    <dgm:pt modelId="{0FBABC3E-C2FA-48B7-BA31-CB8FEC7632C3}">
      <dgm:prSet phldrT="[Text]" custT="1"/>
      <dgm:spPr/>
      <dgm:t>
        <a:bodyPr/>
        <a:lstStyle/>
        <a:p>
          <a:pPr>
            <a:spcAft>
              <a:spcPts val="600"/>
            </a:spcAft>
          </a:pPr>
          <a:r>
            <a:rPr lang="en-US" sz="1600" dirty="0" smtClean="0"/>
            <a:t>Has Referred over 700 cases to other Federal/ State Agencies. </a:t>
          </a:r>
          <a:endParaRPr lang="en-US" sz="1600" dirty="0"/>
        </a:p>
      </dgm:t>
    </dgm:pt>
    <dgm:pt modelId="{EAE72DAF-6942-4529-9642-983D11739BB2}" type="parTrans" cxnId="{43DA59BA-389E-4BE5-BF35-E3A501A22E9F}">
      <dgm:prSet/>
      <dgm:spPr/>
      <dgm:t>
        <a:bodyPr/>
        <a:lstStyle/>
        <a:p>
          <a:endParaRPr lang="en-US"/>
        </a:p>
      </dgm:t>
    </dgm:pt>
    <dgm:pt modelId="{7806F7D8-9753-4EFF-BAAA-5780523E4440}" type="sibTrans" cxnId="{43DA59BA-389E-4BE5-BF35-E3A501A22E9F}">
      <dgm:prSet/>
      <dgm:spPr/>
      <dgm:t>
        <a:bodyPr/>
        <a:lstStyle/>
        <a:p>
          <a:endParaRPr lang="en-US"/>
        </a:p>
      </dgm:t>
    </dgm:pt>
    <dgm:pt modelId="{9ADB700E-310A-4E5F-9E2B-72359BECD632}" type="pres">
      <dgm:prSet presAssocID="{F5DDE478-A653-451E-94D9-917AB6D04E35}" presName="Name0" presStyleCnt="0">
        <dgm:presLayoutVars>
          <dgm:dir/>
          <dgm:animLvl val="lvl"/>
          <dgm:resizeHandles val="exact"/>
        </dgm:presLayoutVars>
      </dgm:prSet>
      <dgm:spPr/>
      <dgm:t>
        <a:bodyPr/>
        <a:lstStyle/>
        <a:p>
          <a:endParaRPr lang="en-US"/>
        </a:p>
      </dgm:t>
    </dgm:pt>
    <dgm:pt modelId="{6D9C02FC-4C87-4E28-A92A-85C692640727}" type="pres">
      <dgm:prSet presAssocID="{9CAB977E-767B-4482-A3E9-08ACEB9F5B38}" presName="composite" presStyleCnt="0"/>
      <dgm:spPr/>
    </dgm:pt>
    <dgm:pt modelId="{53305AAB-122F-426D-A656-E712C85D2DC6}" type="pres">
      <dgm:prSet presAssocID="{9CAB977E-767B-4482-A3E9-08ACEB9F5B38}" presName="parTx" presStyleLbl="alignNode1" presStyleIdx="0" presStyleCnt="2" custLinFactNeighborX="-1" custLinFactNeighborY="-564">
        <dgm:presLayoutVars>
          <dgm:chMax val="0"/>
          <dgm:chPref val="0"/>
          <dgm:bulletEnabled val="1"/>
        </dgm:presLayoutVars>
      </dgm:prSet>
      <dgm:spPr/>
      <dgm:t>
        <a:bodyPr/>
        <a:lstStyle/>
        <a:p>
          <a:endParaRPr lang="en-US"/>
        </a:p>
      </dgm:t>
    </dgm:pt>
    <dgm:pt modelId="{A5FA70AF-315A-4B80-85C9-3D744FE6E09C}" type="pres">
      <dgm:prSet presAssocID="{9CAB977E-767B-4482-A3E9-08ACEB9F5B38}" presName="desTx" presStyleLbl="alignAccFollowNode1" presStyleIdx="0" presStyleCnt="2">
        <dgm:presLayoutVars>
          <dgm:bulletEnabled val="1"/>
        </dgm:presLayoutVars>
      </dgm:prSet>
      <dgm:spPr/>
      <dgm:t>
        <a:bodyPr/>
        <a:lstStyle/>
        <a:p>
          <a:endParaRPr lang="en-US"/>
        </a:p>
      </dgm:t>
    </dgm:pt>
    <dgm:pt modelId="{BD120245-07CE-45BF-BC64-565A71DCD8B8}" type="pres">
      <dgm:prSet presAssocID="{AD23B2A2-FAB6-40D3-A0E2-4A7FD2795C0D}" presName="space" presStyleCnt="0"/>
      <dgm:spPr/>
    </dgm:pt>
    <dgm:pt modelId="{1D82EB6C-1605-4519-ADE2-FE74DD9CA580}" type="pres">
      <dgm:prSet presAssocID="{723B5F7D-467E-442C-A31C-FB4DF73F5B59}" presName="composite" presStyleCnt="0"/>
      <dgm:spPr/>
    </dgm:pt>
    <dgm:pt modelId="{7012DF56-98E6-42F4-AC27-1EFB38D75351}" type="pres">
      <dgm:prSet presAssocID="{723B5F7D-467E-442C-A31C-FB4DF73F5B59}" presName="parTx" presStyleLbl="alignNode1" presStyleIdx="1" presStyleCnt="2" custLinFactNeighborX="-128" custLinFactNeighborY="-564">
        <dgm:presLayoutVars>
          <dgm:chMax val="0"/>
          <dgm:chPref val="0"/>
          <dgm:bulletEnabled val="1"/>
        </dgm:presLayoutVars>
      </dgm:prSet>
      <dgm:spPr/>
      <dgm:t>
        <a:bodyPr/>
        <a:lstStyle/>
        <a:p>
          <a:endParaRPr lang="en-US"/>
        </a:p>
      </dgm:t>
    </dgm:pt>
    <dgm:pt modelId="{8A81FC36-9ADE-4B15-B89E-C443CF98EE34}" type="pres">
      <dgm:prSet presAssocID="{723B5F7D-467E-442C-A31C-FB4DF73F5B59}" presName="desTx" presStyleLbl="alignAccFollowNode1" presStyleIdx="1" presStyleCnt="2" custLinFactNeighborX="1937" custLinFactNeighborY="563">
        <dgm:presLayoutVars>
          <dgm:bulletEnabled val="1"/>
        </dgm:presLayoutVars>
      </dgm:prSet>
      <dgm:spPr/>
      <dgm:t>
        <a:bodyPr/>
        <a:lstStyle/>
        <a:p>
          <a:endParaRPr lang="en-US"/>
        </a:p>
      </dgm:t>
    </dgm:pt>
  </dgm:ptLst>
  <dgm:cxnLst>
    <dgm:cxn modelId="{0569B38F-0F41-41CE-8AED-5F915D499B08}" type="presOf" srcId="{723B5F7D-467E-442C-A31C-FB4DF73F5B59}" destId="{7012DF56-98E6-42F4-AC27-1EFB38D75351}" srcOrd="0" destOrd="0" presId="urn:microsoft.com/office/officeart/2005/8/layout/hList1"/>
    <dgm:cxn modelId="{43DA59BA-389E-4BE5-BF35-E3A501A22E9F}" srcId="{723B5F7D-467E-442C-A31C-FB4DF73F5B59}" destId="{0FBABC3E-C2FA-48B7-BA31-CB8FEC7632C3}" srcOrd="3" destOrd="0" parTransId="{EAE72DAF-6942-4529-9642-983D11739BB2}" sibTransId="{7806F7D8-9753-4EFF-BAAA-5780523E4440}"/>
    <dgm:cxn modelId="{105E9BFE-4FA5-406C-B9EC-6EE47D3383CE}" srcId="{9CAB977E-767B-4482-A3E9-08ACEB9F5B38}" destId="{CFFF08BE-DE62-433D-8BAD-C3BDEA1362DA}" srcOrd="1" destOrd="0" parTransId="{E1B8524D-330E-4DF8-9D94-0F7ECAE17CFE}" sibTransId="{EB48173E-6C2F-4FF8-AF1F-31B1F7D17058}"/>
    <dgm:cxn modelId="{DB4C4428-DB1F-4097-A1CA-29E98B9FB185}" srcId="{F5DDE478-A653-451E-94D9-917AB6D04E35}" destId="{9CAB977E-767B-4482-A3E9-08ACEB9F5B38}" srcOrd="0" destOrd="0" parTransId="{C09039E2-34CE-4E59-A036-509C1BBF749B}" sibTransId="{AD23B2A2-FAB6-40D3-A0E2-4A7FD2795C0D}"/>
    <dgm:cxn modelId="{7B8AB917-2BF3-43D3-BC7C-6BC8D2EC94F8}" type="presOf" srcId="{0FBABC3E-C2FA-48B7-BA31-CB8FEC7632C3}" destId="{8A81FC36-9ADE-4B15-B89E-C443CF98EE34}" srcOrd="0" destOrd="3" presId="urn:microsoft.com/office/officeart/2005/8/layout/hList1"/>
    <dgm:cxn modelId="{87C70069-65A1-4C3D-87A7-245C01E20BE2}" type="presOf" srcId="{A061DE8B-B7C0-444D-920F-BB0D2AB54EFE}" destId="{A5FA70AF-315A-4B80-85C9-3D744FE6E09C}" srcOrd="0" destOrd="0" presId="urn:microsoft.com/office/officeart/2005/8/layout/hList1"/>
    <dgm:cxn modelId="{3471F54E-54E5-4342-B11F-3D62EC5B1B9F}" type="presOf" srcId="{65CAC3C2-EBD8-4F94-8BD5-22FCB1CF9EED}" destId="{A5FA70AF-315A-4B80-85C9-3D744FE6E09C}" srcOrd="0" destOrd="2" presId="urn:microsoft.com/office/officeart/2005/8/layout/hList1"/>
    <dgm:cxn modelId="{13977243-2D4C-448C-9FEC-E197E39A279B}" srcId="{723B5F7D-467E-442C-A31C-FB4DF73F5B59}" destId="{0A07A2F6-8E6A-495A-B9A1-464B9E014842}" srcOrd="1" destOrd="0" parTransId="{F729B8A4-C527-4D95-9133-70EDC21FCAED}" sibTransId="{6FDADD4B-EB73-445D-970E-2B3ADF2D95B0}"/>
    <dgm:cxn modelId="{96DCB67A-642F-4AA4-AEA7-76430AAC7DF1}" type="presOf" srcId="{F5DDE478-A653-451E-94D9-917AB6D04E35}" destId="{9ADB700E-310A-4E5F-9E2B-72359BECD632}" srcOrd="0" destOrd="0" presId="urn:microsoft.com/office/officeart/2005/8/layout/hList1"/>
    <dgm:cxn modelId="{A12727D5-1AA3-4C12-84E6-85374702F39A}" srcId="{723B5F7D-467E-442C-A31C-FB4DF73F5B59}" destId="{35B3CF86-6365-424E-9445-3D907C4468EF}" srcOrd="0" destOrd="0" parTransId="{05AE93C1-D999-4313-AB8B-93F35B6FF027}" sibTransId="{EA09C8E2-9BCB-4307-A75D-9DBCD33A90CE}"/>
    <dgm:cxn modelId="{7A980010-1458-4FD1-A7CE-B1057825A2D3}" type="presOf" srcId="{ECAE7113-4790-434F-90E4-A925DFCEF3CA}" destId="{8A81FC36-9ADE-4B15-B89E-C443CF98EE34}" srcOrd="0" destOrd="2" presId="urn:microsoft.com/office/officeart/2005/8/layout/hList1"/>
    <dgm:cxn modelId="{F882D332-8566-40D4-9336-222FCB5CA198}" srcId="{9CAB977E-767B-4482-A3E9-08ACEB9F5B38}" destId="{8E8F8C62-BEBD-4621-A786-EDF57BE7C3B6}" srcOrd="3" destOrd="0" parTransId="{3BA75D30-12A8-4FE1-8853-416BF860B2FE}" sibTransId="{8D0A36C5-BD9A-47DD-881C-A3825DCC6525}"/>
    <dgm:cxn modelId="{051D9AAB-26DC-4463-B018-3CFF48313CDD}" type="presOf" srcId="{0A07A2F6-8E6A-495A-B9A1-464B9E014842}" destId="{8A81FC36-9ADE-4B15-B89E-C443CF98EE34}" srcOrd="0" destOrd="1" presId="urn:microsoft.com/office/officeart/2005/8/layout/hList1"/>
    <dgm:cxn modelId="{997EB8CA-CC2B-4ABA-B97F-2CA030008D45}" srcId="{9CAB977E-767B-4482-A3E9-08ACEB9F5B38}" destId="{65CAC3C2-EBD8-4F94-8BD5-22FCB1CF9EED}" srcOrd="2" destOrd="0" parTransId="{2B3301B1-380D-44AC-9439-2AE9A7D0E7E3}" sibTransId="{5E80A1EC-1374-4B70-9F59-07C9FCEBA454}"/>
    <dgm:cxn modelId="{549B1CD0-9BC2-4AF3-BB58-46EE1DDFBFB6}" srcId="{9CAB977E-767B-4482-A3E9-08ACEB9F5B38}" destId="{A061DE8B-B7C0-444D-920F-BB0D2AB54EFE}" srcOrd="0" destOrd="0" parTransId="{3C525F75-BB8C-4A43-AEBD-9450093B30E8}" sibTransId="{83E5E2F4-F157-4696-A69B-512560A91EEF}"/>
    <dgm:cxn modelId="{BF058318-169C-46C6-B545-BE6B7E40D9A4}" srcId="{723B5F7D-467E-442C-A31C-FB4DF73F5B59}" destId="{ECAE7113-4790-434F-90E4-A925DFCEF3CA}" srcOrd="2" destOrd="0" parTransId="{F0E03111-1BCC-4B68-BEEC-0482C43C471A}" sibTransId="{97035DED-C04C-4E56-9004-3FF4B7E00282}"/>
    <dgm:cxn modelId="{21254772-6085-4C06-8EC4-2EED4A5D93DC}" type="presOf" srcId="{8E8F8C62-BEBD-4621-A786-EDF57BE7C3B6}" destId="{A5FA70AF-315A-4B80-85C9-3D744FE6E09C}" srcOrd="0" destOrd="3" presId="urn:microsoft.com/office/officeart/2005/8/layout/hList1"/>
    <dgm:cxn modelId="{5BF8FA62-D484-4F53-A9A4-DE2ACE27FF27}" srcId="{F5DDE478-A653-451E-94D9-917AB6D04E35}" destId="{723B5F7D-467E-442C-A31C-FB4DF73F5B59}" srcOrd="1" destOrd="0" parTransId="{60F2FAD0-65D8-498D-B6D9-773F0ED3F7E0}" sibTransId="{9FFB070F-BF87-417F-80C1-C251148C8A5A}"/>
    <dgm:cxn modelId="{F0E03763-17AD-40D0-8B96-3E7D3BA35509}" type="presOf" srcId="{CFFF08BE-DE62-433D-8BAD-C3BDEA1362DA}" destId="{A5FA70AF-315A-4B80-85C9-3D744FE6E09C}" srcOrd="0" destOrd="1" presId="urn:microsoft.com/office/officeart/2005/8/layout/hList1"/>
    <dgm:cxn modelId="{BB4B4822-54A6-4C2A-85EF-83393D7BA5C5}" type="presOf" srcId="{9CAB977E-767B-4482-A3E9-08ACEB9F5B38}" destId="{53305AAB-122F-426D-A656-E712C85D2DC6}" srcOrd="0" destOrd="0" presId="urn:microsoft.com/office/officeart/2005/8/layout/hList1"/>
    <dgm:cxn modelId="{5F523C83-C9E4-4AC8-8629-CC8D84AAE0CB}" type="presOf" srcId="{35B3CF86-6365-424E-9445-3D907C4468EF}" destId="{8A81FC36-9ADE-4B15-B89E-C443CF98EE34}" srcOrd="0" destOrd="0" presId="urn:microsoft.com/office/officeart/2005/8/layout/hList1"/>
    <dgm:cxn modelId="{F0FD836D-4B66-4047-8D83-1B7A0727F88B}" type="presParOf" srcId="{9ADB700E-310A-4E5F-9E2B-72359BECD632}" destId="{6D9C02FC-4C87-4E28-A92A-85C692640727}" srcOrd="0" destOrd="0" presId="urn:microsoft.com/office/officeart/2005/8/layout/hList1"/>
    <dgm:cxn modelId="{D5B8ADF6-B02F-40C8-9A8C-34E2B98C9B89}" type="presParOf" srcId="{6D9C02FC-4C87-4E28-A92A-85C692640727}" destId="{53305AAB-122F-426D-A656-E712C85D2DC6}" srcOrd="0" destOrd="0" presId="urn:microsoft.com/office/officeart/2005/8/layout/hList1"/>
    <dgm:cxn modelId="{4079E815-9E26-46D1-A352-C150C1409EC6}" type="presParOf" srcId="{6D9C02FC-4C87-4E28-A92A-85C692640727}" destId="{A5FA70AF-315A-4B80-85C9-3D744FE6E09C}" srcOrd="1" destOrd="0" presId="urn:microsoft.com/office/officeart/2005/8/layout/hList1"/>
    <dgm:cxn modelId="{80FD3B0C-8DBC-4E85-B6B8-4044CC49714A}" type="presParOf" srcId="{9ADB700E-310A-4E5F-9E2B-72359BECD632}" destId="{BD120245-07CE-45BF-BC64-565A71DCD8B8}" srcOrd="1" destOrd="0" presId="urn:microsoft.com/office/officeart/2005/8/layout/hList1"/>
    <dgm:cxn modelId="{CF7F2F2C-2E91-462B-9B26-964C677405C2}" type="presParOf" srcId="{9ADB700E-310A-4E5F-9E2B-72359BECD632}" destId="{1D82EB6C-1605-4519-ADE2-FE74DD9CA580}" srcOrd="2" destOrd="0" presId="urn:microsoft.com/office/officeart/2005/8/layout/hList1"/>
    <dgm:cxn modelId="{57524300-EA07-4AEE-806C-D050B94CC50F}" type="presParOf" srcId="{1D82EB6C-1605-4519-ADE2-FE74DD9CA580}" destId="{7012DF56-98E6-42F4-AC27-1EFB38D75351}" srcOrd="0" destOrd="0" presId="urn:microsoft.com/office/officeart/2005/8/layout/hList1"/>
    <dgm:cxn modelId="{AB4969CE-5603-4044-A1DC-870BF7D22E02}" type="presParOf" srcId="{1D82EB6C-1605-4519-ADE2-FE74DD9CA580}" destId="{8A81FC36-9ADE-4B15-B89E-C443CF98EE3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48F7-8851-4A3E-812E-B4097D8A01CE}">
      <dsp:nvSpPr>
        <dsp:cNvPr id="0" name=""/>
        <dsp:cNvSpPr/>
      </dsp:nvSpPr>
      <dsp:spPr>
        <a:xfrm>
          <a:off x="790097" y="1242"/>
          <a:ext cx="3271145" cy="29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n-US" sz="1400" kern="1200"/>
        </a:p>
      </dsp:txBody>
      <dsp:txXfrm>
        <a:off x="790097" y="1242"/>
        <a:ext cx="3271145" cy="297376"/>
      </dsp:txXfrm>
    </dsp:sp>
    <dsp:sp modelId="{5DC5F21A-8EC5-4798-97F3-B25A03AD763F}">
      <dsp:nvSpPr>
        <dsp:cNvPr id="0" name=""/>
        <dsp:cNvSpPr/>
      </dsp:nvSpPr>
      <dsp:spPr>
        <a:xfrm>
          <a:off x="790097"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1649A52-0012-4132-AF36-50015C735770}">
      <dsp:nvSpPr>
        <dsp:cNvPr id="0" name=""/>
        <dsp:cNvSpPr/>
      </dsp:nvSpPr>
      <dsp:spPr>
        <a:xfrm>
          <a:off x="1249875"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402F301-051A-404E-9DC5-F2A76D06376F}">
      <dsp:nvSpPr>
        <dsp:cNvPr id="0" name=""/>
        <dsp:cNvSpPr/>
      </dsp:nvSpPr>
      <dsp:spPr>
        <a:xfrm>
          <a:off x="1710016"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903FFE23-0E5A-4A33-9646-C5D858A020BC}">
      <dsp:nvSpPr>
        <dsp:cNvPr id="0" name=""/>
        <dsp:cNvSpPr/>
      </dsp:nvSpPr>
      <dsp:spPr>
        <a:xfrm>
          <a:off x="2169794"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4615C93-9CC3-42FF-8009-134B8F39AEEA}">
      <dsp:nvSpPr>
        <dsp:cNvPr id="0" name=""/>
        <dsp:cNvSpPr/>
      </dsp:nvSpPr>
      <dsp:spPr>
        <a:xfrm>
          <a:off x="2629935"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B7873CA-7125-4B9E-8653-0362A9376632}">
      <dsp:nvSpPr>
        <dsp:cNvPr id="0" name=""/>
        <dsp:cNvSpPr/>
      </dsp:nvSpPr>
      <dsp:spPr>
        <a:xfrm>
          <a:off x="3089713"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94E0D74-2E5B-4662-A7CB-3A4474D722AC}">
      <dsp:nvSpPr>
        <dsp:cNvPr id="0" name=""/>
        <dsp:cNvSpPr/>
      </dsp:nvSpPr>
      <dsp:spPr>
        <a:xfrm>
          <a:off x="3549854" y="298619"/>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CE25D548-ED44-44B9-8652-DE6B093E4BA8}">
      <dsp:nvSpPr>
        <dsp:cNvPr id="0" name=""/>
        <dsp:cNvSpPr/>
      </dsp:nvSpPr>
      <dsp:spPr>
        <a:xfrm>
          <a:off x="790097" y="359196"/>
          <a:ext cx="3313670" cy="484614"/>
        </a:xfrm>
        <a:prstGeom prst="rect">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Funds tracked through </a:t>
          </a:r>
          <a:r>
            <a:rPr lang="en-US" sz="1300" kern="1200" dirty="0" err="1" smtClean="0"/>
            <a:t>Posto</a:t>
          </a:r>
          <a:r>
            <a:rPr lang="en-US" sz="1300" kern="1200" dirty="0" smtClean="0"/>
            <a:t> da Torre Car Wash in Brasilia. </a:t>
          </a:r>
          <a:endParaRPr lang="en-US" sz="1300" kern="1200" dirty="0"/>
        </a:p>
      </dsp:txBody>
      <dsp:txXfrm>
        <a:off x="790097" y="359196"/>
        <a:ext cx="3313670" cy="484614"/>
      </dsp:txXfrm>
    </dsp:sp>
    <dsp:sp modelId="{85BA0415-BD5A-4535-B58C-9D58FEE69E12}">
      <dsp:nvSpPr>
        <dsp:cNvPr id="0" name=""/>
        <dsp:cNvSpPr/>
      </dsp:nvSpPr>
      <dsp:spPr>
        <a:xfrm>
          <a:off x="790097" y="972604"/>
          <a:ext cx="3271145" cy="29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n-US" sz="1400" kern="1200"/>
        </a:p>
      </dsp:txBody>
      <dsp:txXfrm>
        <a:off x="790097" y="972604"/>
        <a:ext cx="3271145" cy="297376"/>
      </dsp:txXfrm>
    </dsp:sp>
    <dsp:sp modelId="{DBBD2BDC-1839-43AD-A7D0-CB92FF1A7261}">
      <dsp:nvSpPr>
        <dsp:cNvPr id="0" name=""/>
        <dsp:cNvSpPr/>
      </dsp:nvSpPr>
      <dsp:spPr>
        <a:xfrm>
          <a:off x="790097"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173AAF35-514E-4252-AFD0-37AA5E14CD38}">
      <dsp:nvSpPr>
        <dsp:cNvPr id="0" name=""/>
        <dsp:cNvSpPr/>
      </dsp:nvSpPr>
      <dsp:spPr>
        <a:xfrm>
          <a:off x="1249875"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4BF7A16-B5EB-4F35-A5F0-D88EB74236F9}">
      <dsp:nvSpPr>
        <dsp:cNvPr id="0" name=""/>
        <dsp:cNvSpPr/>
      </dsp:nvSpPr>
      <dsp:spPr>
        <a:xfrm>
          <a:off x="1710016"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57E1346-5F2B-4300-9970-530B18331512}">
      <dsp:nvSpPr>
        <dsp:cNvPr id="0" name=""/>
        <dsp:cNvSpPr/>
      </dsp:nvSpPr>
      <dsp:spPr>
        <a:xfrm>
          <a:off x="2169794"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200FA0EE-312F-44CD-8E23-AE4AADA4E155}">
      <dsp:nvSpPr>
        <dsp:cNvPr id="0" name=""/>
        <dsp:cNvSpPr/>
      </dsp:nvSpPr>
      <dsp:spPr>
        <a:xfrm>
          <a:off x="2629935"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9F9272A-382C-4CCD-ADFD-326AD1CA12FD}">
      <dsp:nvSpPr>
        <dsp:cNvPr id="0" name=""/>
        <dsp:cNvSpPr/>
      </dsp:nvSpPr>
      <dsp:spPr>
        <a:xfrm>
          <a:off x="3089713"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54F081F2-6009-4843-92F6-235768857714}">
      <dsp:nvSpPr>
        <dsp:cNvPr id="0" name=""/>
        <dsp:cNvSpPr/>
      </dsp:nvSpPr>
      <dsp:spPr>
        <a:xfrm>
          <a:off x="3549854" y="1269980"/>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A9DF66D-4275-4763-A3A9-9B7D09DEF834}">
      <dsp:nvSpPr>
        <dsp:cNvPr id="0" name=""/>
        <dsp:cNvSpPr/>
      </dsp:nvSpPr>
      <dsp:spPr>
        <a:xfrm>
          <a:off x="790097" y="1330557"/>
          <a:ext cx="3313670" cy="484614"/>
        </a:xfrm>
        <a:prstGeom prst="rect">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Investigators Uncovered R$ 6.2 Billion in Bribes.</a:t>
          </a:r>
          <a:endParaRPr lang="en-US" sz="1300" kern="1200" dirty="0"/>
        </a:p>
      </dsp:txBody>
      <dsp:txXfrm>
        <a:off x="790097" y="1330557"/>
        <a:ext cx="3313670" cy="484614"/>
      </dsp:txXfrm>
    </dsp:sp>
    <dsp:sp modelId="{5281C7F0-D356-491C-B0EE-C14F7816C111}">
      <dsp:nvSpPr>
        <dsp:cNvPr id="0" name=""/>
        <dsp:cNvSpPr/>
      </dsp:nvSpPr>
      <dsp:spPr>
        <a:xfrm>
          <a:off x="790097" y="1943965"/>
          <a:ext cx="3271145" cy="29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n-US" sz="1400" kern="1200" dirty="0"/>
        </a:p>
      </dsp:txBody>
      <dsp:txXfrm>
        <a:off x="790097" y="1943965"/>
        <a:ext cx="3271145" cy="297376"/>
      </dsp:txXfrm>
    </dsp:sp>
    <dsp:sp modelId="{8B2A7678-BE0F-4B77-8638-3DC84ABB503B}">
      <dsp:nvSpPr>
        <dsp:cNvPr id="0" name=""/>
        <dsp:cNvSpPr/>
      </dsp:nvSpPr>
      <dsp:spPr>
        <a:xfrm>
          <a:off x="790097"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95E82947-8941-44E9-82EB-723E39D0B76E}">
      <dsp:nvSpPr>
        <dsp:cNvPr id="0" name=""/>
        <dsp:cNvSpPr/>
      </dsp:nvSpPr>
      <dsp:spPr>
        <a:xfrm>
          <a:off x="1249875"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62876B86-0FD3-4959-90BF-4F8A6BCC3E7D}">
      <dsp:nvSpPr>
        <dsp:cNvPr id="0" name=""/>
        <dsp:cNvSpPr/>
      </dsp:nvSpPr>
      <dsp:spPr>
        <a:xfrm>
          <a:off x="1710016"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AD8DBFA3-9212-4C50-A856-B6F65ED8B46B}">
      <dsp:nvSpPr>
        <dsp:cNvPr id="0" name=""/>
        <dsp:cNvSpPr/>
      </dsp:nvSpPr>
      <dsp:spPr>
        <a:xfrm>
          <a:off x="2169794"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90F114B-C2B2-4C84-A58A-7204589327DB}">
      <dsp:nvSpPr>
        <dsp:cNvPr id="0" name=""/>
        <dsp:cNvSpPr/>
      </dsp:nvSpPr>
      <dsp:spPr>
        <a:xfrm>
          <a:off x="2629935"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8B87E634-2777-4583-B459-6C603520559E}">
      <dsp:nvSpPr>
        <dsp:cNvPr id="0" name=""/>
        <dsp:cNvSpPr/>
      </dsp:nvSpPr>
      <dsp:spPr>
        <a:xfrm>
          <a:off x="3089713"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FCB4D2B-7089-49D7-8E34-BCDD540190DE}">
      <dsp:nvSpPr>
        <dsp:cNvPr id="0" name=""/>
        <dsp:cNvSpPr/>
      </dsp:nvSpPr>
      <dsp:spPr>
        <a:xfrm>
          <a:off x="3549854" y="2241342"/>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F2D7332-4CBB-4047-8D10-7D1D60E7568E}">
      <dsp:nvSpPr>
        <dsp:cNvPr id="0" name=""/>
        <dsp:cNvSpPr/>
      </dsp:nvSpPr>
      <dsp:spPr>
        <a:xfrm>
          <a:off x="790097" y="2301918"/>
          <a:ext cx="3313670" cy="484614"/>
        </a:xfrm>
        <a:prstGeom prst="rect">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Over $100 Million Funneled to Swiss Bank Accounts by Black Market Money Dealers. </a:t>
          </a:r>
          <a:endParaRPr lang="en-US" sz="1300" kern="1200" dirty="0"/>
        </a:p>
      </dsp:txBody>
      <dsp:txXfrm>
        <a:off x="790097" y="2301918"/>
        <a:ext cx="3313670" cy="484614"/>
      </dsp:txXfrm>
    </dsp:sp>
    <dsp:sp modelId="{38B64F55-3CB8-407E-B598-EDAE4DD6D59C}">
      <dsp:nvSpPr>
        <dsp:cNvPr id="0" name=""/>
        <dsp:cNvSpPr/>
      </dsp:nvSpPr>
      <dsp:spPr>
        <a:xfrm>
          <a:off x="790097" y="2915326"/>
          <a:ext cx="3271145" cy="29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n-US" sz="1400" kern="1200" dirty="0"/>
        </a:p>
      </dsp:txBody>
      <dsp:txXfrm>
        <a:off x="790097" y="2915326"/>
        <a:ext cx="3271145" cy="297376"/>
      </dsp:txXfrm>
    </dsp:sp>
    <dsp:sp modelId="{CAFECD45-10BC-4AFF-8A82-BB4F4B1D10ED}">
      <dsp:nvSpPr>
        <dsp:cNvPr id="0" name=""/>
        <dsp:cNvSpPr/>
      </dsp:nvSpPr>
      <dsp:spPr>
        <a:xfrm>
          <a:off x="790097"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8FDD2806-026B-4E39-A362-E527305D9A52}">
      <dsp:nvSpPr>
        <dsp:cNvPr id="0" name=""/>
        <dsp:cNvSpPr/>
      </dsp:nvSpPr>
      <dsp:spPr>
        <a:xfrm>
          <a:off x="1249875"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59FF8A8-ACA9-4353-B64B-7D97093B7909}">
      <dsp:nvSpPr>
        <dsp:cNvPr id="0" name=""/>
        <dsp:cNvSpPr/>
      </dsp:nvSpPr>
      <dsp:spPr>
        <a:xfrm>
          <a:off x="1710016"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DA612C8-2ECE-458B-893F-F0C98317BF4E}">
      <dsp:nvSpPr>
        <dsp:cNvPr id="0" name=""/>
        <dsp:cNvSpPr/>
      </dsp:nvSpPr>
      <dsp:spPr>
        <a:xfrm>
          <a:off x="2169794"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5782B779-FE96-48F4-B41C-06D1A1ECF815}">
      <dsp:nvSpPr>
        <dsp:cNvPr id="0" name=""/>
        <dsp:cNvSpPr/>
      </dsp:nvSpPr>
      <dsp:spPr>
        <a:xfrm>
          <a:off x="2629935"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1C8F1204-B1A0-4FF7-884D-AC921599D15E}">
      <dsp:nvSpPr>
        <dsp:cNvPr id="0" name=""/>
        <dsp:cNvSpPr/>
      </dsp:nvSpPr>
      <dsp:spPr>
        <a:xfrm>
          <a:off x="3089713"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9851515-0CBE-4FE9-BCE1-E131CA257140}">
      <dsp:nvSpPr>
        <dsp:cNvPr id="0" name=""/>
        <dsp:cNvSpPr/>
      </dsp:nvSpPr>
      <dsp:spPr>
        <a:xfrm>
          <a:off x="3549854" y="3212703"/>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04696331-92FC-4789-91A2-FC25619D266A}">
      <dsp:nvSpPr>
        <dsp:cNvPr id="0" name=""/>
        <dsp:cNvSpPr/>
      </dsp:nvSpPr>
      <dsp:spPr>
        <a:xfrm>
          <a:off x="790097" y="3273280"/>
          <a:ext cx="3313670" cy="484614"/>
        </a:xfrm>
        <a:prstGeom prst="rect">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Allegations of Funds used to pay-off Coalition and Fund Election Campaigns</a:t>
          </a:r>
          <a:endParaRPr lang="en-US" sz="1300" kern="1200" dirty="0"/>
        </a:p>
      </dsp:txBody>
      <dsp:txXfrm>
        <a:off x="790097" y="3273280"/>
        <a:ext cx="3313670" cy="484614"/>
      </dsp:txXfrm>
    </dsp:sp>
    <dsp:sp modelId="{F2BAF79C-3058-459F-A060-9C63E1E5899D}">
      <dsp:nvSpPr>
        <dsp:cNvPr id="0" name=""/>
        <dsp:cNvSpPr/>
      </dsp:nvSpPr>
      <dsp:spPr>
        <a:xfrm>
          <a:off x="790097" y="3886687"/>
          <a:ext cx="3271145" cy="29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endParaRPr lang="en-US" sz="1400" kern="1200" dirty="0"/>
        </a:p>
      </dsp:txBody>
      <dsp:txXfrm>
        <a:off x="790097" y="3886687"/>
        <a:ext cx="3271145" cy="297376"/>
      </dsp:txXfrm>
    </dsp:sp>
    <dsp:sp modelId="{081FD827-E027-4BA1-BD02-FBE459062EFC}">
      <dsp:nvSpPr>
        <dsp:cNvPr id="0" name=""/>
        <dsp:cNvSpPr/>
      </dsp:nvSpPr>
      <dsp:spPr>
        <a:xfrm>
          <a:off x="790097"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46F4BF5D-1F6B-446E-9E86-B86D51C35BEE}">
      <dsp:nvSpPr>
        <dsp:cNvPr id="0" name=""/>
        <dsp:cNvSpPr/>
      </dsp:nvSpPr>
      <dsp:spPr>
        <a:xfrm>
          <a:off x="1249875"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D484C860-1DA0-4771-B4F4-CCBD6B14A468}">
      <dsp:nvSpPr>
        <dsp:cNvPr id="0" name=""/>
        <dsp:cNvSpPr/>
      </dsp:nvSpPr>
      <dsp:spPr>
        <a:xfrm>
          <a:off x="1710016"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CB42035B-CC44-4814-BAC8-A1059C53BD2B}">
      <dsp:nvSpPr>
        <dsp:cNvPr id="0" name=""/>
        <dsp:cNvSpPr/>
      </dsp:nvSpPr>
      <dsp:spPr>
        <a:xfrm>
          <a:off x="2169794"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948F8BCB-13D7-4860-A268-721B591B8A06}">
      <dsp:nvSpPr>
        <dsp:cNvPr id="0" name=""/>
        <dsp:cNvSpPr/>
      </dsp:nvSpPr>
      <dsp:spPr>
        <a:xfrm>
          <a:off x="2629935"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9AE8B9F-428F-4B99-AB95-F5DC1C592765}">
      <dsp:nvSpPr>
        <dsp:cNvPr id="0" name=""/>
        <dsp:cNvSpPr/>
      </dsp:nvSpPr>
      <dsp:spPr>
        <a:xfrm>
          <a:off x="3089713"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0CAED0AF-5AEB-4CC7-AF0C-98C0C3BF1C9E}">
      <dsp:nvSpPr>
        <dsp:cNvPr id="0" name=""/>
        <dsp:cNvSpPr/>
      </dsp:nvSpPr>
      <dsp:spPr>
        <a:xfrm>
          <a:off x="3549854" y="4184064"/>
          <a:ext cx="765448" cy="605767"/>
        </a:xfrm>
        <a:prstGeom prst="chevron">
          <a:avLst>
            <a:gd name="adj" fmla="val 70610"/>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078A6734-10F5-48B9-B0B7-CF3283FC6BCC}">
      <dsp:nvSpPr>
        <dsp:cNvPr id="0" name=""/>
        <dsp:cNvSpPr/>
      </dsp:nvSpPr>
      <dsp:spPr>
        <a:xfrm>
          <a:off x="790097" y="4244641"/>
          <a:ext cx="3313670" cy="484614"/>
        </a:xfrm>
        <a:prstGeom prst="rect">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t>179 People Charged with Criminal Offences and 93 Convicted. </a:t>
          </a:r>
          <a:endParaRPr lang="en-US" sz="1300" kern="1200" dirty="0"/>
        </a:p>
      </dsp:txBody>
      <dsp:txXfrm>
        <a:off x="790097" y="4244641"/>
        <a:ext cx="3313670" cy="484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F1045-964D-4423-977B-AADEA1F31CA1}">
      <dsp:nvSpPr>
        <dsp:cNvPr id="0" name=""/>
        <dsp:cNvSpPr/>
      </dsp:nvSpPr>
      <dsp:spPr>
        <a:xfrm rot="5400000">
          <a:off x="-121992" y="134985"/>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297641"/>
        <a:ext cx="569298" cy="243985"/>
      </dsp:txXfrm>
    </dsp:sp>
    <dsp:sp modelId="{910ED804-D41C-443A-A26F-EDB8A025052F}">
      <dsp:nvSpPr>
        <dsp:cNvPr id="0" name=""/>
        <dsp:cNvSpPr/>
      </dsp:nvSpPr>
      <dsp:spPr>
        <a:xfrm rot="5400000">
          <a:off x="2649232" y="-2066940"/>
          <a:ext cx="528634" cy="4688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Broker Dealer agreed to pay </a:t>
          </a:r>
          <a:r>
            <a:rPr lang="en-US" sz="1600" b="1" kern="1200" dirty="0" smtClean="0"/>
            <a:t>$17 Million</a:t>
          </a:r>
          <a:r>
            <a:rPr lang="en-US" sz="1600" kern="1200" dirty="0" smtClean="0"/>
            <a:t> in Fines in 2016.</a:t>
          </a:r>
          <a:endParaRPr lang="en-US" sz="1600" kern="1200" dirty="0"/>
        </a:p>
      </dsp:txBody>
      <dsp:txXfrm rot="-5400000">
        <a:off x="569299" y="38799"/>
        <a:ext cx="4662695" cy="477022"/>
      </dsp:txXfrm>
    </dsp:sp>
    <dsp:sp modelId="{069C3535-5A14-4070-9BA6-17A7A4EA61F7}">
      <dsp:nvSpPr>
        <dsp:cNvPr id="0" name=""/>
        <dsp:cNvSpPr/>
      </dsp:nvSpPr>
      <dsp:spPr>
        <a:xfrm rot="5400000">
          <a:off x="-121992" y="851978"/>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1014634"/>
        <a:ext cx="569298" cy="243985"/>
      </dsp:txXfrm>
    </dsp:sp>
    <dsp:sp modelId="{B035B7D4-553A-4288-87B8-372EBC0343B7}">
      <dsp:nvSpPr>
        <dsp:cNvPr id="0" name=""/>
        <dsp:cNvSpPr/>
      </dsp:nvSpPr>
      <dsp:spPr>
        <a:xfrm rot="5400000">
          <a:off x="2649232" y="-1349947"/>
          <a:ext cx="528634" cy="4688501"/>
        </a:xfrm>
        <a:prstGeom prst="round2SameRect">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Firm’s </a:t>
          </a:r>
          <a:r>
            <a:rPr lang="en-US" sz="1600" b="1" kern="1200" dirty="0" smtClean="0"/>
            <a:t>Compliance Officer </a:t>
          </a:r>
          <a:r>
            <a:rPr lang="en-US" sz="1600" kern="1200" dirty="0" smtClean="0"/>
            <a:t>faces three-month Suspension and pays </a:t>
          </a:r>
          <a:r>
            <a:rPr lang="en-US" sz="1600" b="1" kern="1200" dirty="0" smtClean="0"/>
            <a:t>$25,000 </a:t>
          </a:r>
          <a:r>
            <a:rPr lang="en-US" sz="1600" kern="1200" dirty="0" smtClean="0"/>
            <a:t>in Fines.</a:t>
          </a:r>
          <a:endParaRPr lang="en-US" sz="1600" kern="1200" dirty="0"/>
        </a:p>
      </dsp:txBody>
      <dsp:txXfrm rot="-5400000">
        <a:off x="569299" y="755792"/>
        <a:ext cx="4662695" cy="477022"/>
      </dsp:txXfrm>
    </dsp:sp>
    <dsp:sp modelId="{0F6A3F36-AE11-4ABF-924F-E79D932C2CE3}">
      <dsp:nvSpPr>
        <dsp:cNvPr id="0" name=""/>
        <dsp:cNvSpPr/>
      </dsp:nvSpPr>
      <dsp:spPr>
        <a:xfrm rot="5400000">
          <a:off x="-121992" y="1568970"/>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1731626"/>
        <a:ext cx="569298" cy="243985"/>
      </dsp:txXfrm>
    </dsp:sp>
    <dsp:sp modelId="{28B9EF61-6F44-4A52-94DC-F00B3D987E92}">
      <dsp:nvSpPr>
        <dsp:cNvPr id="0" name=""/>
        <dsp:cNvSpPr/>
      </dsp:nvSpPr>
      <dsp:spPr>
        <a:xfrm rot="5400000">
          <a:off x="2649232" y="-632955"/>
          <a:ext cx="528634" cy="4688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Significant Systematic Failures</a:t>
          </a:r>
          <a:r>
            <a:rPr lang="en-US" sz="1600" kern="1200" dirty="0" smtClean="0"/>
            <a:t> in Anti-Money-Laundering Compliance Requirements</a:t>
          </a:r>
          <a:r>
            <a:rPr lang="en-US" sz="1200" kern="1200" dirty="0" smtClean="0"/>
            <a:t>. </a:t>
          </a:r>
          <a:endParaRPr lang="en-US" sz="1200" kern="1200" dirty="0"/>
        </a:p>
      </dsp:txBody>
      <dsp:txXfrm rot="-5400000">
        <a:off x="569299" y="1472784"/>
        <a:ext cx="4662695" cy="477022"/>
      </dsp:txXfrm>
    </dsp:sp>
    <dsp:sp modelId="{35C4568C-25AA-48C8-80E6-260E20D4B1BC}">
      <dsp:nvSpPr>
        <dsp:cNvPr id="0" name=""/>
        <dsp:cNvSpPr/>
      </dsp:nvSpPr>
      <dsp:spPr>
        <a:xfrm rot="5400000">
          <a:off x="-121992" y="2386109"/>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2548765"/>
        <a:ext cx="569298" cy="243985"/>
      </dsp:txXfrm>
    </dsp:sp>
    <dsp:sp modelId="{A141AC71-DE2E-48CB-8EC9-045917D9EC47}">
      <dsp:nvSpPr>
        <dsp:cNvPr id="0" name=""/>
        <dsp:cNvSpPr/>
      </dsp:nvSpPr>
      <dsp:spPr>
        <a:xfrm rot="5400000">
          <a:off x="2549084" y="184183"/>
          <a:ext cx="728928" cy="4688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Failed</a:t>
          </a:r>
          <a:r>
            <a:rPr lang="en-US" sz="1600" kern="1200" dirty="0" smtClean="0"/>
            <a:t> to establish and implement adequate procedures to “</a:t>
          </a:r>
          <a:r>
            <a:rPr lang="en-US" sz="1600" b="1" kern="1200" dirty="0" smtClean="0"/>
            <a:t>detect, investigate and report suspicious activity</a:t>
          </a:r>
          <a:r>
            <a:rPr lang="en-US" sz="1600" kern="1200" dirty="0" smtClean="0"/>
            <a:t>” between </a:t>
          </a:r>
          <a:r>
            <a:rPr lang="en-US" sz="1600" b="1" kern="1200" dirty="0" smtClean="0"/>
            <a:t>2011-2014. </a:t>
          </a:r>
          <a:endParaRPr lang="en-US" sz="1600" b="1" kern="1200" dirty="0"/>
        </a:p>
      </dsp:txBody>
      <dsp:txXfrm rot="-5400000">
        <a:off x="569298" y="2199553"/>
        <a:ext cx="4652918" cy="657762"/>
      </dsp:txXfrm>
    </dsp:sp>
    <dsp:sp modelId="{A70044E1-B774-4E67-A711-1EC6F78722A5}">
      <dsp:nvSpPr>
        <dsp:cNvPr id="0" name=""/>
        <dsp:cNvSpPr/>
      </dsp:nvSpPr>
      <dsp:spPr>
        <a:xfrm rot="5400000">
          <a:off x="-121992" y="3103102"/>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3265758"/>
        <a:ext cx="569298" cy="243985"/>
      </dsp:txXfrm>
    </dsp:sp>
    <dsp:sp modelId="{D897942E-4517-4B62-A718-ECACF758F360}">
      <dsp:nvSpPr>
        <dsp:cNvPr id="0" name=""/>
        <dsp:cNvSpPr/>
      </dsp:nvSpPr>
      <dsp:spPr>
        <a:xfrm rot="5400000">
          <a:off x="2649232" y="901176"/>
          <a:ext cx="528634" cy="4688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Largest Fine</a:t>
          </a:r>
          <a:r>
            <a:rPr lang="en-US" sz="1600" kern="1200" dirty="0" smtClean="0"/>
            <a:t> Levied </a:t>
          </a:r>
          <a:r>
            <a:rPr lang="en-US" sz="1600" b="1" kern="1200" dirty="0" smtClean="0"/>
            <a:t>by Regulator</a:t>
          </a:r>
          <a:r>
            <a:rPr lang="en-US" sz="1600" kern="1200" dirty="0" smtClean="0"/>
            <a:t> for Alleged Anti-Money Laundering Issues. </a:t>
          </a:r>
          <a:endParaRPr lang="en-US" sz="1600" kern="1200" dirty="0"/>
        </a:p>
      </dsp:txBody>
      <dsp:txXfrm rot="-5400000">
        <a:off x="569299" y="3006915"/>
        <a:ext cx="4662695" cy="477022"/>
      </dsp:txXfrm>
    </dsp:sp>
    <dsp:sp modelId="{DFFB76BA-B43A-4DFF-9102-40BF322CF5CA}">
      <dsp:nvSpPr>
        <dsp:cNvPr id="0" name=""/>
        <dsp:cNvSpPr/>
      </dsp:nvSpPr>
      <dsp:spPr>
        <a:xfrm rot="5400000">
          <a:off x="-121992" y="3820094"/>
          <a:ext cx="813283" cy="569298"/>
        </a:xfrm>
        <a:prstGeom prst="chevron">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3982750"/>
        <a:ext cx="569298" cy="243985"/>
      </dsp:txXfrm>
    </dsp:sp>
    <dsp:sp modelId="{A4BAAA0B-F69A-4714-8B8A-FB1AD4DF40F3}">
      <dsp:nvSpPr>
        <dsp:cNvPr id="0" name=""/>
        <dsp:cNvSpPr/>
      </dsp:nvSpPr>
      <dsp:spPr>
        <a:xfrm rot="5400000">
          <a:off x="2649232" y="1618168"/>
          <a:ext cx="528634" cy="4688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Previously Fined </a:t>
          </a:r>
          <a:r>
            <a:rPr lang="en-US" sz="1600" b="1" kern="1200" dirty="0" smtClean="0"/>
            <a:t>$400,000 </a:t>
          </a:r>
          <a:r>
            <a:rPr lang="en-US" sz="1600" kern="1200" dirty="0" smtClean="0"/>
            <a:t>in 2012 for Failing to Detect Ponzi Scheme between </a:t>
          </a:r>
          <a:r>
            <a:rPr lang="en-US" sz="1600" b="1" kern="1200" dirty="0" smtClean="0"/>
            <a:t>2005-2007.</a:t>
          </a:r>
          <a:r>
            <a:rPr lang="en-US" sz="1600" kern="1200" dirty="0" smtClean="0"/>
            <a:t> </a:t>
          </a:r>
          <a:endParaRPr lang="en-US" sz="1600" kern="1200" dirty="0"/>
        </a:p>
      </dsp:txBody>
      <dsp:txXfrm rot="-5400000">
        <a:off x="569299" y="3723907"/>
        <a:ext cx="4662695" cy="477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56D8-FFB2-404F-9ADF-3B7AA572272C}">
      <dsp:nvSpPr>
        <dsp:cNvPr id="0" name=""/>
        <dsp:cNvSpPr/>
      </dsp:nvSpPr>
      <dsp:spPr>
        <a:xfrm>
          <a:off x="671419" y="204"/>
          <a:ext cx="1675990" cy="1675990"/>
        </a:xfrm>
        <a:prstGeom prst="ellipse">
          <a:avLst/>
        </a:prstGeom>
        <a:solidFill>
          <a:schemeClr val="accent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235" tIns="13970" rIns="92235" bIns="13970" numCol="1" spcCol="1270" anchor="ctr" anchorCtr="0">
          <a:noAutofit/>
        </a:bodyPr>
        <a:lstStyle/>
        <a:p>
          <a:pPr lvl="0" algn="ctr" defTabSz="488950">
            <a:lnSpc>
              <a:spcPct val="90000"/>
            </a:lnSpc>
            <a:spcBef>
              <a:spcPct val="0"/>
            </a:spcBef>
            <a:spcAft>
              <a:spcPct val="35000"/>
            </a:spcAft>
          </a:pPr>
          <a:r>
            <a:rPr lang="en-US" sz="1100" b="1" kern="1200" dirty="0" smtClean="0"/>
            <a:t>BNP </a:t>
          </a:r>
          <a:r>
            <a:rPr lang="en-US" sz="1100" b="1" kern="1200" dirty="0" err="1" smtClean="0"/>
            <a:t>Parisbas</a:t>
          </a:r>
          <a:r>
            <a:rPr lang="en-US" sz="1100" b="1" kern="1200" dirty="0" smtClean="0"/>
            <a:t> </a:t>
          </a:r>
        </a:p>
        <a:p>
          <a:pPr lvl="0" algn="ctr" defTabSz="488950">
            <a:lnSpc>
              <a:spcPct val="90000"/>
            </a:lnSpc>
            <a:spcBef>
              <a:spcPct val="0"/>
            </a:spcBef>
            <a:spcAft>
              <a:spcPct val="35000"/>
            </a:spcAft>
          </a:pPr>
          <a:r>
            <a:rPr lang="en-US" sz="1100" b="1" kern="1200" dirty="0" smtClean="0"/>
            <a:t>$8.9 Billion </a:t>
          </a:r>
          <a:endParaRPr lang="en-US" sz="1100" b="1" kern="1200" dirty="0"/>
        </a:p>
      </dsp:txBody>
      <dsp:txXfrm>
        <a:off x="916862" y="245647"/>
        <a:ext cx="1185104" cy="1185104"/>
      </dsp:txXfrm>
    </dsp:sp>
    <dsp:sp modelId="{227AE896-D7D4-4C3D-BDF9-7574967D15D1}">
      <dsp:nvSpPr>
        <dsp:cNvPr id="0" name=""/>
        <dsp:cNvSpPr/>
      </dsp:nvSpPr>
      <dsp:spPr>
        <a:xfrm>
          <a:off x="2012212" y="204"/>
          <a:ext cx="1675990" cy="1675990"/>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235" tIns="13970" rIns="92235" bIns="13970" numCol="1" spcCol="1270" anchor="ctr" anchorCtr="0">
          <a:noAutofit/>
        </a:bodyPr>
        <a:lstStyle/>
        <a:p>
          <a:pPr lvl="0" algn="ctr" defTabSz="488950">
            <a:lnSpc>
              <a:spcPct val="90000"/>
            </a:lnSpc>
            <a:spcBef>
              <a:spcPct val="0"/>
            </a:spcBef>
            <a:spcAft>
              <a:spcPct val="35000"/>
            </a:spcAft>
          </a:pPr>
          <a:r>
            <a:rPr lang="en-US" sz="1100" b="1" kern="1200" dirty="0" smtClean="0"/>
            <a:t>UBS </a:t>
          </a:r>
        </a:p>
        <a:p>
          <a:pPr lvl="0" algn="ctr" defTabSz="488950">
            <a:lnSpc>
              <a:spcPct val="90000"/>
            </a:lnSpc>
            <a:spcBef>
              <a:spcPct val="0"/>
            </a:spcBef>
            <a:spcAft>
              <a:spcPct val="35000"/>
            </a:spcAft>
          </a:pPr>
          <a:r>
            <a:rPr lang="en-US" sz="1100" b="1" kern="1200" dirty="0" smtClean="0"/>
            <a:t>$6.3 Billion</a:t>
          </a:r>
          <a:endParaRPr lang="en-US" sz="1100" b="1" kern="1200" dirty="0"/>
        </a:p>
      </dsp:txBody>
      <dsp:txXfrm>
        <a:off x="2257655" y="245647"/>
        <a:ext cx="1185104" cy="1185104"/>
      </dsp:txXfrm>
    </dsp:sp>
    <dsp:sp modelId="{3CB51C57-538A-4270-BD9A-45C9AB1BB925}">
      <dsp:nvSpPr>
        <dsp:cNvPr id="0" name=""/>
        <dsp:cNvSpPr/>
      </dsp:nvSpPr>
      <dsp:spPr>
        <a:xfrm>
          <a:off x="3353004" y="204"/>
          <a:ext cx="1675990" cy="1675990"/>
        </a:xfrm>
        <a:prstGeom prst="ellipse">
          <a:avLst/>
        </a:prstGeom>
        <a:solidFill>
          <a:schemeClr val="bg1">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235" tIns="13970" rIns="92235" bIns="13970" numCol="1" spcCol="1270" anchor="ctr" anchorCtr="0">
          <a:noAutofit/>
        </a:bodyPr>
        <a:lstStyle/>
        <a:p>
          <a:pPr lvl="0" algn="ctr" defTabSz="488950">
            <a:lnSpc>
              <a:spcPct val="90000"/>
            </a:lnSpc>
            <a:spcBef>
              <a:spcPct val="0"/>
            </a:spcBef>
            <a:spcAft>
              <a:spcPct val="35000"/>
            </a:spcAft>
          </a:pPr>
          <a:r>
            <a:rPr lang="en-US" sz="1100" b="1" kern="1200" dirty="0" smtClean="0"/>
            <a:t>Credit Suisse </a:t>
          </a:r>
        </a:p>
        <a:p>
          <a:pPr lvl="0" algn="ctr" defTabSz="488950">
            <a:lnSpc>
              <a:spcPct val="90000"/>
            </a:lnSpc>
            <a:spcBef>
              <a:spcPct val="0"/>
            </a:spcBef>
            <a:spcAft>
              <a:spcPct val="35000"/>
            </a:spcAft>
          </a:pPr>
          <a:r>
            <a:rPr lang="en-US" sz="1100" b="1" kern="1200" dirty="0" smtClean="0"/>
            <a:t>$2.6 Billion</a:t>
          </a:r>
          <a:endParaRPr lang="en-US" sz="1100" b="1" kern="1200" dirty="0"/>
        </a:p>
      </dsp:txBody>
      <dsp:txXfrm>
        <a:off x="3598447" y="245647"/>
        <a:ext cx="1185104" cy="1185104"/>
      </dsp:txXfrm>
    </dsp:sp>
    <dsp:sp modelId="{467BBFED-C759-4B1C-9818-6DE01BE1A261}">
      <dsp:nvSpPr>
        <dsp:cNvPr id="0" name=""/>
        <dsp:cNvSpPr/>
      </dsp:nvSpPr>
      <dsp:spPr>
        <a:xfrm>
          <a:off x="4693797" y="204"/>
          <a:ext cx="1675990" cy="1675990"/>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235" tIns="13970" rIns="92235" bIns="13970" numCol="1" spcCol="1270" anchor="ctr" anchorCtr="0">
          <a:noAutofit/>
        </a:bodyPr>
        <a:lstStyle/>
        <a:p>
          <a:pPr lvl="0" algn="ctr" defTabSz="488950">
            <a:lnSpc>
              <a:spcPct val="90000"/>
            </a:lnSpc>
            <a:spcBef>
              <a:spcPct val="0"/>
            </a:spcBef>
            <a:spcAft>
              <a:spcPct val="35000"/>
            </a:spcAft>
          </a:pPr>
          <a:r>
            <a:rPr lang="en-US" sz="1100" b="1" kern="1200" dirty="0" smtClean="0"/>
            <a:t>HSBC</a:t>
          </a:r>
        </a:p>
        <a:p>
          <a:pPr lvl="0" algn="ctr" defTabSz="488950">
            <a:lnSpc>
              <a:spcPct val="90000"/>
            </a:lnSpc>
            <a:spcBef>
              <a:spcPct val="0"/>
            </a:spcBef>
            <a:spcAft>
              <a:spcPct val="35000"/>
            </a:spcAft>
          </a:pPr>
          <a:r>
            <a:rPr lang="en-US" sz="1100" b="1" kern="1200" dirty="0" smtClean="0"/>
            <a:t>$1.9 Billion </a:t>
          </a:r>
          <a:endParaRPr lang="en-US" sz="1100" b="1" kern="1200" dirty="0"/>
        </a:p>
      </dsp:txBody>
      <dsp:txXfrm>
        <a:off x="4939240" y="245647"/>
        <a:ext cx="1185104" cy="1185104"/>
      </dsp:txXfrm>
    </dsp:sp>
    <dsp:sp modelId="{A6D3B261-8168-4D43-9ECE-FAAFD6B35944}">
      <dsp:nvSpPr>
        <dsp:cNvPr id="0" name=""/>
        <dsp:cNvSpPr/>
      </dsp:nvSpPr>
      <dsp:spPr>
        <a:xfrm>
          <a:off x="6034589" y="204"/>
          <a:ext cx="1675990" cy="1675990"/>
        </a:xfrm>
        <a:prstGeom prst="ellipse">
          <a:avLst/>
        </a:prstGeom>
        <a:solidFill>
          <a:schemeClr val="bg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235" tIns="13970" rIns="92235" bIns="13970" numCol="1" spcCol="1270" anchor="ctr" anchorCtr="0">
          <a:noAutofit/>
        </a:bodyPr>
        <a:lstStyle/>
        <a:p>
          <a:pPr lvl="0" algn="ctr" defTabSz="488950">
            <a:lnSpc>
              <a:spcPct val="90000"/>
            </a:lnSpc>
            <a:spcBef>
              <a:spcPct val="0"/>
            </a:spcBef>
            <a:spcAft>
              <a:spcPct val="35000"/>
            </a:spcAft>
          </a:pPr>
          <a:r>
            <a:rPr lang="en-US" sz="1100" b="1" kern="1200" dirty="0" smtClean="0"/>
            <a:t>Commerzbank</a:t>
          </a:r>
        </a:p>
        <a:p>
          <a:pPr lvl="0" algn="ctr" defTabSz="488950">
            <a:lnSpc>
              <a:spcPct val="90000"/>
            </a:lnSpc>
            <a:spcBef>
              <a:spcPct val="0"/>
            </a:spcBef>
            <a:spcAft>
              <a:spcPct val="35000"/>
            </a:spcAft>
          </a:pPr>
          <a:r>
            <a:rPr lang="en-US" sz="1100" b="1" kern="1200" dirty="0" smtClean="0"/>
            <a:t>$1.45 Billion</a:t>
          </a:r>
          <a:endParaRPr lang="en-US" sz="1100" b="1" kern="1200" dirty="0"/>
        </a:p>
      </dsp:txBody>
      <dsp:txXfrm>
        <a:off x="6280032" y="245647"/>
        <a:ext cx="1185104" cy="1185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5AAB-122F-426D-A656-E712C85D2DC6}">
      <dsp:nvSpPr>
        <dsp:cNvPr id="0" name=""/>
        <dsp:cNvSpPr/>
      </dsp:nvSpPr>
      <dsp:spPr>
        <a:xfrm>
          <a:off x="1" y="3"/>
          <a:ext cx="3881177" cy="1296000"/>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100000"/>
            </a:lnSpc>
            <a:spcBef>
              <a:spcPct val="0"/>
            </a:spcBef>
            <a:spcAft>
              <a:spcPts val="0"/>
            </a:spcAft>
          </a:pPr>
          <a:r>
            <a:rPr lang="en-US" sz="4400" kern="1200" dirty="0" smtClean="0"/>
            <a:t>SEC</a:t>
          </a:r>
        </a:p>
        <a:p>
          <a:pPr lvl="0" algn="ctr" defTabSz="1955800">
            <a:lnSpc>
              <a:spcPct val="100000"/>
            </a:lnSpc>
            <a:spcBef>
              <a:spcPct val="0"/>
            </a:spcBef>
            <a:spcAft>
              <a:spcPts val="0"/>
            </a:spcAft>
          </a:pPr>
          <a:r>
            <a:rPr lang="en-US" sz="1400" kern="1200" dirty="0" smtClean="0"/>
            <a:t>(As of January 2016</a:t>
          </a:r>
          <a:endParaRPr lang="en-US" sz="1400" kern="1200" dirty="0"/>
        </a:p>
      </dsp:txBody>
      <dsp:txXfrm>
        <a:off x="1" y="3"/>
        <a:ext cx="3881177" cy="1296000"/>
      </dsp:txXfrm>
    </dsp:sp>
    <dsp:sp modelId="{A5FA70AF-315A-4B80-85C9-3D744FE6E09C}">
      <dsp:nvSpPr>
        <dsp:cNvPr id="0" name=""/>
        <dsp:cNvSpPr/>
      </dsp:nvSpPr>
      <dsp:spPr>
        <a:xfrm>
          <a:off x="40" y="1303312"/>
          <a:ext cx="3881177" cy="23469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en-US" sz="1600" kern="1200" dirty="0" smtClean="0"/>
            <a:t>Charged 198 Entities &amp; Individuals.</a:t>
          </a:r>
          <a:endParaRPr lang="en-US" sz="1600" kern="1200" dirty="0"/>
        </a:p>
        <a:p>
          <a:pPr marL="171450" lvl="1" indent="-171450" algn="l" defTabSz="711200">
            <a:lnSpc>
              <a:spcPct val="100000"/>
            </a:lnSpc>
            <a:spcBef>
              <a:spcPct val="0"/>
            </a:spcBef>
            <a:spcAft>
              <a:spcPts val="600"/>
            </a:spcAft>
            <a:buChar char="••"/>
          </a:pPr>
          <a:r>
            <a:rPr lang="en-US" sz="1600" kern="1200" dirty="0" smtClean="0"/>
            <a:t>Charged 89 CEOs, CFOs &amp; Other Senior Corporate Officers</a:t>
          </a:r>
          <a:endParaRPr lang="en-US" sz="1600" kern="1200" dirty="0"/>
        </a:p>
        <a:p>
          <a:pPr marL="171450" lvl="1" indent="-171450" algn="l" defTabSz="711200">
            <a:lnSpc>
              <a:spcPct val="100000"/>
            </a:lnSpc>
            <a:spcBef>
              <a:spcPct val="0"/>
            </a:spcBef>
            <a:spcAft>
              <a:spcPts val="600"/>
            </a:spcAft>
            <a:buChar char="••"/>
          </a:pPr>
          <a:r>
            <a:rPr lang="en-US" sz="1600" kern="1200" dirty="0" smtClean="0"/>
            <a:t>Barred 53 Individuals from Positions, Industry &amp; Commission Suspension.</a:t>
          </a:r>
          <a:endParaRPr lang="en-US" sz="1600" kern="1200" dirty="0"/>
        </a:p>
        <a:p>
          <a:pPr marL="171450" lvl="1" indent="-171450" algn="l" defTabSz="711200">
            <a:lnSpc>
              <a:spcPct val="100000"/>
            </a:lnSpc>
            <a:spcBef>
              <a:spcPct val="0"/>
            </a:spcBef>
            <a:spcAft>
              <a:spcPts val="600"/>
            </a:spcAft>
            <a:buChar char="••"/>
          </a:pPr>
          <a:r>
            <a:rPr lang="en-US" sz="1600" kern="1200" dirty="0" smtClean="0"/>
            <a:t>Order over $3.76 billion in Penalties, Disgorgements &amp; Other Monetary Relief. </a:t>
          </a:r>
          <a:endParaRPr lang="en-US" sz="1600" kern="1200" dirty="0"/>
        </a:p>
      </dsp:txBody>
      <dsp:txXfrm>
        <a:off x="40" y="1303312"/>
        <a:ext cx="3881177" cy="2346975"/>
      </dsp:txXfrm>
    </dsp:sp>
    <dsp:sp modelId="{7012DF56-98E6-42F4-AC27-1EFB38D75351}">
      <dsp:nvSpPr>
        <dsp:cNvPr id="0" name=""/>
        <dsp:cNvSpPr/>
      </dsp:nvSpPr>
      <dsp:spPr>
        <a:xfrm>
          <a:off x="4419614" y="3"/>
          <a:ext cx="3881177" cy="1296000"/>
        </a:xfrm>
        <a:prstGeom prst="rect">
          <a:avLst/>
        </a:prstGeom>
        <a:solidFill>
          <a:schemeClr val="accent3">
            <a:lumMod val="5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sz="4400" kern="1200" dirty="0" smtClean="0"/>
            <a:t>FINRA</a:t>
          </a:r>
          <a:endParaRPr lang="en-US" sz="4400" kern="1200" dirty="0"/>
        </a:p>
      </dsp:txBody>
      <dsp:txXfrm>
        <a:off x="4419614" y="3"/>
        <a:ext cx="3881177" cy="1296000"/>
      </dsp:txXfrm>
    </dsp:sp>
    <dsp:sp modelId="{8A81FC36-9ADE-4B15-B89E-C443CF98EE34}">
      <dsp:nvSpPr>
        <dsp:cNvPr id="0" name=""/>
        <dsp:cNvSpPr/>
      </dsp:nvSpPr>
      <dsp:spPr>
        <a:xfrm>
          <a:off x="4424622" y="1310624"/>
          <a:ext cx="3881177" cy="23469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smtClean="0"/>
            <a:t>Issues between 1,300 &amp; 1,600 Disciplinary Actions each year. </a:t>
          </a:r>
          <a:endParaRPr lang="en-US" sz="1600" kern="1200" dirty="0"/>
        </a:p>
        <a:p>
          <a:pPr marL="171450" lvl="1" indent="-171450" algn="l" defTabSz="711200">
            <a:lnSpc>
              <a:spcPct val="90000"/>
            </a:lnSpc>
            <a:spcBef>
              <a:spcPct val="0"/>
            </a:spcBef>
            <a:spcAft>
              <a:spcPts val="600"/>
            </a:spcAft>
            <a:buChar char="••"/>
          </a:pPr>
          <a:r>
            <a:rPr lang="en-US" sz="1600" kern="1200" dirty="0" smtClean="0"/>
            <a:t>In 2014, order $134 million in Fines &amp; $32.2 million in restitution.</a:t>
          </a:r>
          <a:endParaRPr lang="en-US" sz="1600" kern="1200" dirty="0"/>
        </a:p>
        <a:p>
          <a:pPr marL="171450" lvl="1" indent="-171450" algn="l" defTabSz="711200">
            <a:lnSpc>
              <a:spcPct val="90000"/>
            </a:lnSpc>
            <a:spcBef>
              <a:spcPct val="0"/>
            </a:spcBef>
            <a:spcAft>
              <a:spcPts val="600"/>
            </a:spcAft>
            <a:buChar char="••"/>
          </a:pPr>
          <a:r>
            <a:rPr lang="en-US" sz="1600" kern="1200" dirty="0" smtClean="0"/>
            <a:t>In 2014, Barred/Suspended approx. 1,200 Individuals &amp; 23 Firms. </a:t>
          </a:r>
          <a:endParaRPr lang="en-US" sz="1600" kern="1200" dirty="0"/>
        </a:p>
        <a:p>
          <a:pPr marL="171450" lvl="1" indent="-171450" algn="l" defTabSz="711200">
            <a:lnSpc>
              <a:spcPct val="90000"/>
            </a:lnSpc>
            <a:spcBef>
              <a:spcPct val="0"/>
            </a:spcBef>
            <a:spcAft>
              <a:spcPts val="600"/>
            </a:spcAft>
            <a:buChar char="••"/>
          </a:pPr>
          <a:r>
            <a:rPr lang="en-US" sz="1600" kern="1200" dirty="0" smtClean="0"/>
            <a:t>Has Referred over 700 cases to other Federal/ State Agencies. </a:t>
          </a:r>
          <a:endParaRPr lang="en-US" sz="1600" kern="1200" dirty="0"/>
        </a:p>
      </dsp:txBody>
      <dsp:txXfrm>
        <a:off x="4424622" y="1310624"/>
        <a:ext cx="3881177" cy="23469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EFF75F8-7677-4DDD-992E-96CA66B64BCD}" type="datetimeFigureOut">
              <a:rPr lang="en-US" smtClean="0"/>
              <a:t>8/17/2016</a:t>
            </a:fld>
            <a:endParaRPr lang="en-US"/>
          </a:p>
        </p:txBody>
      </p:sp>
      <p:sp>
        <p:nvSpPr>
          <p:cNvPr id="4" name="Slide Image Placeholder 3"/>
          <p:cNvSpPr>
            <a:spLocks noGrp="1" noRot="1" noChangeAspect="1"/>
          </p:cNvSpPr>
          <p:nvPr>
            <p:ph type="sldImg" idx="2"/>
          </p:nvPr>
        </p:nvSpPr>
        <p:spPr>
          <a:xfrm>
            <a:off x="1068388" y="768350"/>
            <a:ext cx="49625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50D507E0-0CF2-4239-94BC-36B1B8AF29F2}" type="slidenum">
              <a:rPr lang="en-US" smtClean="0"/>
              <a:t>‹#›</a:t>
            </a:fld>
            <a:endParaRPr lang="en-US"/>
          </a:p>
        </p:txBody>
      </p:sp>
    </p:spTree>
    <p:extLst>
      <p:ext uri="{BB962C8B-B14F-4D97-AF65-F5344CB8AC3E}">
        <p14:creationId xmlns:p14="http://schemas.microsoft.com/office/powerpoint/2010/main" val="371040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Impacts of Corruption</a:t>
            </a:r>
            <a:r>
              <a:rPr lang="en-US" baseline="0" dirty="0" smtClean="0"/>
              <a:t> and Money Laundering</a:t>
            </a:r>
            <a:endParaRPr lang="en-US" dirty="0"/>
          </a:p>
        </p:txBody>
      </p:sp>
      <p:sp>
        <p:nvSpPr>
          <p:cNvPr id="4" name="Slide Number Placeholder 3"/>
          <p:cNvSpPr>
            <a:spLocks noGrp="1"/>
          </p:cNvSpPr>
          <p:nvPr>
            <p:ph type="sldNum" sz="quarter" idx="10"/>
          </p:nvPr>
        </p:nvSpPr>
        <p:spPr/>
        <p:txBody>
          <a:bodyPr/>
          <a:lstStyle/>
          <a:p>
            <a:fld id="{50D507E0-0CF2-4239-94BC-36B1B8AF29F2}" type="slidenum">
              <a:rPr lang="en-US" smtClean="0"/>
              <a:t>1</a:t>
            </a:fld>
            <a:endParaRPr lang="en-US"/>
          </a:p>
        </p:txBody>
      </p:sp>
    </p:spTree>
    <p:extLst>
      <p:ext uri="{BB962C8B-B14F-4D97-AF65-F5344CB8AC3E}">
        <p14:creationId xmlns:p14="http://schemas.microsoft.com/office/powerpoint/2010/main" val="234866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Impacts of Corruption</a:t>
            </a:r>
            <a:r>
              <a:rPr lang="en-US" baseline="0" dirty="0" smtClean="0"/>
              <a:t> and Money Laundering</a:t>
            </a:r>
            <a:endParaRPr lang="en-US" dirty="0"/>
          </a:p>
        </p:txBody>
      </p:sp>
      <p:sp>
        <p:nvSpPr>
          <p:cNvPr id="4" name="Slide Number Placeholder 3"/>
          <p:cNvSpPr>
            <a:spLocks noGrp="1"/>
          </p:cNvSpPr>
          <p:nvPr>
            <p:ph type="sldNum" sz="quarter" idx="10"/>
          </p:nvPr>
        </p:nvSpPr>
        <p:spPr/>
        <p:txBody>
          <a:bodyPr/>
          <a:lstStyle/>
          <a:p>
            <a:fld id="{50D507E0-0CF2-4239-94BC-36B1B8AF29F2}" type="slidenum">
              <a:rPr lang="en-US" smtClean="0"/>
              <a:t>3</a:t>
            </a:fld>
            <a:endParaRPr lang="en-US"/>
          </a:p>
        </p:txBody>
      </p:sp>
    </p:spTree>
    <p:extLst>
      <p:ext uri="{BB962C8B-B14F-4D97-AF65-F5344CB8AC3E}">
        <p14:creationId xmlns:p14="http://schemas.microsoft.com/office/powerpoint/2010/main" val="234866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fines like the one on Raymond James is just the tip of the iceberg. According to the Boston Consulting Group in 2014 alone it is estimated that U.S. and European Financial Institutions have paid over $65 billion dollars in fines to Regulators. </a:t>
            </a:r>
            <a:endParaRPr lang="en-US" dirty="0"/>
          </a:p>
        </p:txBody>
      </p:sp>
      <p:sp>
        <p:nvSpPr>
          <p:cNvPr id="4" name="Slide Number Placeholder 3"/>
          <p:cNvSpPr>
            <a:spLocks noGrp="1"/>
          </p:cNvSpPr>
          <p:nvPr>
            <p:ph type="sldNum" sz="quarter" idx="10"/>
          </p:nvPr>
        </p:nvSpPr>
        <p:spPr/>
        <p:txBody>
          <a:bodyPr/>
          <a:lstStyle/>
          <a:p>
            <a:fld id="{50D507E0-0CF2-4239-94BC-36B1B8AF29F2}" type="slidenum">
              <a:rPr lang="en-US" smtClean="0"/>
              <a:t>5</a:t>
            </a:fld>
            <a:endParaRPr lang="en-US"/>
          </a:p>
        </p:txBody>
      </p:sp>
    </p:spTree>
    <p:extLst>
      <p:ext uri="{BB962C8B-B14F-4D97-AF65-F5344CB8AC3E}">
        <p14:creationId xmlns:p14="http://schemas.microsoft.com/office/powerpoint/2010/main" val="170691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two major AML Red Flags when it comes to Securities and Broker Dealers: (1) Pump and Dump Scheme </a:t>
            </a:r>
            <a:endParaRPr lang="en-US" dirty="0"/>
          </a:p>
        </p:txBody>
      </p:sp>
      <p:sp>
        <p:nvSpPr>
          <p:cNvPr id="4" name="Slide Number Placeholder 3"/>
          <p:cNvSpPr>
            <a:spLocks noGrp="1"/>
          </p:cNvSpPr>
          <p:nvPr>
            <p:ph type="sldNum" sz="quarter" idx="10"/>
          </p:nvPr>
        </p:nvSpPr>
        <p:spPr/>
        <p:txBody>
          <a:bodyPr/>
          <a:lstStyle/>
          <a:p>
            <a:fld id="{50D507E0-0CF2-4239-94BC-36B1B8AF29F2}" type="slidenum">
              <a:rPr lang="en-US" smtClean="0"/>
              <a:t>7</a:t>
            </a:fld>
            <a:endParaRPr lang="en-US"/>
          </a:p>
        </p:txBody>
      </p:sp>
    </p:spTree>
    <p:extLst>
      <p:ext uri="{BB962C8B-B14F-4D97-AF65-F5344CB8AC3E}">
        <p14:creationId xmlns:p14="http://schemas.microsoft.com/office/powerpoint/2010/main" val="4001706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3"/>
          <p:cNvSpPr>
            <a:spLocks noGrp="1" noChangeArrowheads="1"/>
          </p:cNvSpPr>
          <p:nvPr>
            <p:ph type="subTitle" idx="1"/>
          </p:nvPr>
        </p:nvSpPr>
        <p:spPr>
          <a:xfrm>
            <a:off x="1131281" y="4163386"/>
            <a:ext cx="8595332" cy="591207"/>
          </a:xfrm>
        </p:spPr>
        <p:txBody>
          <a:bodyPr lIns="0" tIns="0" rIns="0" bIns="0"/>
          <a:lstStyle>
            <a:lvl1pPr marL="0" indent="0" algn="l">
              <a:lnSpc>
                <a:spcPct val="100000"/>
              </a:lnSpc>
              <a:spcBef>
                <a:spcPct val="0"/>
              </a:spcBef>
              <a:buClrTx/>
              <a:buSzTx/>
              <a:buFontTx/>
              <a:buNone/>
              <a:defRPr sz="1800">
                <a:solidFill>
                  <a:schemeClr val="accent2"/>
                </a:solidFill>
                <a:latin typeface="+mn-lt"/>
              </a:defRPr>
            </a:lvl1pPr>
          </a:lstStyle>
          <a:p>
            <a:r>
              <a:rPr lang="en-US" smtClean="0"/>
              <a:t>Click to edit Master subtitle style</a:t>
            </a:r>
            <a:endParaRPr lang="en-CA" dirty="0"/>
          </a:p>
        </p:txBody>
      </p:sp>
      <p:sp>
        <p:nvSpPr>
          <p:cNvPr id="12" name="Title 1"/>
          <p:cNvSpPr>
            <a:spLocks noGrp="1"/>
          </p:cNvSpPr>
          <p:nvPr>
            <p:ph type="ctrTitle" sz="quarter"/>
          </p:nvPr>
        </p:nvSpPr>
        <p:spPr>
          <a:xfrm>
            <a:off x="1131281" y="2604851"/>
            <a:ext cx="8584407" cy="1487115"/>
          </a:xfrm>
          <a:prstGeom prst="rect">
            <a:avLst/>
          </a:prstGeom>
        </p:spPr>
        <p:txBody>
          <a:bodyPr lIns="0" tIns="0" rIns="0" anchor="b">
            <a:noAutofit/>
          </a:bodyPr>
          <a:lstStyle>
            <a:lvl1pPr algn="l">
              <a:lnSpc>
                <a:spcPct val="100000"/>
              </a:lnSpc>
              <a:defRPr sz="3000" baseline="0">
                <a:solidFill>
                  <a:schemeClr val="accent2"/>
                </a:solidFill>
              </a:defRPr>
            </a:lvl1pPr>
          </a:lstStyle>
          <a:p>
            <a:r>
              <a:rPr lang="en-US" smtClean="0"/>
              <a:t>Click to edit Master title style</a:t>
            </a:r>
            <a:endParaRPr lang="en-CA"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2708"/>
          <a:stretch/>
        </p:blipFill>
        <p:spPr>
          <a:xfrm>
            <a:off x="1140646" y="6068498"/>
            <a:ext cx="2872684" cy="414852"/>
          </a:xfrm>
          <a:prstGeom prst="rect">
            <a:avLst/>
          </a:prstGeom>
        </p:spPr>
      </p:pic>
    </p:spTree>
    <p:extLst>
      <p:ext uri="{BB962C8B-B14F-4D97-AF65-F5344CB8AC3E}">
        <p14:creationId xmlns:p14="http://schemas.microsoft.com/office/powerpoint/2010/main" val="1054053028"/>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29406" y="864618"/>
            <a:ext cx="9400032"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200" b="0" i="1" kern="0" baseline="0" dirty="0">
                <a:solidFill>
                  <a:schemeClr val="accent2"/>
                </a:solidFill>
                <a:ea typeface="+mj-ea"/>
                <a:cs typeface="+mj-cs"/>
              </a:defRPr>
            </a:lvl1pPr>
          </a:lstStyle>
          <a:p>
            <a:pPr lvl="0" defTabSz="1019175">
              <a:lnSpc>
                <a:spcPct val="100000"/>
              </a:lnSpc>
              <a:spcBef>
                <a:spcPct val="0"/>
              </a:spcBef>
            </a:pPr>
            <a:r>
              <a:rPr lang="en-US" sz="1200" i="1" kern="0" dirty="0" smtClean="0"/>
              <a:t>Sub-title and Scenarios</a:t>
            </a:r>
            <a:endParaRPr lang="en-CA" sz="1200" i="1" kern="0" dirty="0"/>
          </a:p>
        </p:txBody>
      </p:sp>
      <p:sp>
        <p:nvSpPr>
          <p:cNvPr id="7" name="Footer Placeholder 6"/>
          <p:cNvSpPr>
            <a:spLocks noGrp="1"/>
          </p:cNvSpPr>
          <p:nvPr>
            <p:ph type="ftr" sz="quarter" idx="13"/>
          </p:nvPr>
        </p:nvSpPr>
        <p:spPr/>
        <p:txBody>
          <a:bodyPr/>
          <a:lstStyle/>
          <a:p>
            <a:endParaRPr lang="en-CA" dirty="0"/>
          </a:p>
        </p:txBody>
      </p:sp>
      <p:sp>
        <p:nvSpPr>
          <p:cNvPr id="9" name="Text Placeholder 5"/>
          <p:cNvSpPr>
            <a:spLocks noGrp="1"/>
          </p:cNvSpPr>
          <p:nvPr>
            <p:ph type="body" sz="quarter" idx="10" hasCustomPrompt="1"/>
          </p:nvPr>
        </p:nvSpPr>
        <p:spPr>
          <a:xfrm>
            <a:off x="5121212" y="302161"/>
            <a:ext cx="4608576" cy="128016"/>
          </a:xfrm>
          <a:noFill/>
        </p:spPr>
        <p:txBody>
          <a:bodyPr wrap="square" lIns="0" tIns="0" rIns="0" bIns="0" anchor="ctr">
            <a:noAutofit/>
          </a:bodyPr>
          <a:lstStyle>
            <a:lvl1pPr marL="0" indent="0" algn="r">
              <a:buNone/>
              <a:defRPr lang="en-US" sz="800"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smtClean="0"/>
              <a:t>Section Title</a:t>
            </a:r>
            <a:endParaRPr lang="en-US" dirty="0"/>
          </a:p>
        </p:txBody>
      </p:sp>
      <p:sp>
        <p:nvSpPr>
          <p:cNvPr id="6" name="Content Placeholder 5"/>
          <p:cNvSpPr>
            <a:spLocks noGrp="1"/>
          </p:cNvSpPr>
          <p:nvPr>
            <p:ph sz="quarter" idx="14"/>
          </p:nvPr>
        </p:nvSpPr>
        <p:spPr>
          <a:xfrm>
            <a:off x="329406" y="1048884"/>
            <a:ext cx="9400032" cy="5349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 name="Title 2"/>
          <p:cNvSpPr>
            <a:spLocks noGrp="1"/>
          </p:cNvSpPr>
          <p:nvPr>
            <p:ph type="title"/>
          </p:nvPr>
        </p:nvSpPr>
        <p:spPr>
          <a:xfrm>
            <a:off x="329406" y="541526"/>
            <a:ext cx="9400032" cy="320040"/>
          </a:xfrm>
        </p:spPr>
        <p:txBody>
          <a:bodyPr/>
          <a:lstStyle/>
          <a:p>
            <a:r>
              <a:rPr lang="en-US" smtClean="0"/>
              <a:t>Click to edit Master title style</a:t>
            </a:r>
            <a:endParaRPr lang="en-CA" dirty="0"/>
          </a:p>
        </p:txBody>
      </p:sp>
    </p:spTree>
    <p:extLst>
      <p:ext uri="{BB962C8B-B14F-4D97-AF65-F5344CB8AC3E}">
        <p14:creationId xmlns:p14="http://schemas.microsoft.com/office/powerpoint/2010/main" val="233661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29406" y="864470"/>
            <a:ext cx="9400032" cy="1828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200" b="0" i="1" kern="0" dirty="0">
                <a:solidFill>
                  <a:schemeClr val="accent2"/>
                </a:solidFill>
                <a:ea typeface="+mj-ea"/>
                <a:cs typeface="+mj-cs"/>
              </a:defRPr>
            </a:lvl1pPr>
          </a:lstStyle>
          <a:p>
            <a:pPr lvl="0" defTabSz="1019175">
              <a:lnSpc>
                <a:spcPct val="100000"/>
              </a:lnSpc>
              <a:spcBef>
                <a:spcPct val="0"/>
              </a:spcBef>
            </a:pPr>
            <a:r>
              <a:rPr lang="en-US" sz="1200" i="1" kern="0" dirty="0" smtClean="0"/>
              <a:t>Sub-title and Scenarios</a:t>
            </a:r>
            <a:endParaRPr lang="en-CA" sz="1200" i="1" kern="0" dirty="0"/>
          </a:p>
        </p:txBody>
      </p:sp>
      <p:sp>
        <p:nvSpPr>
          <p:cNvPr id="4" name="Footer Placeholder 3"/>
          <p:cNvSpPr>
            <a:spLocks noGrp="1"/>
          </p:cNvSpPr>
          <p:nvPr>
            <p:ph type="ftr" sz="quarter" idx="13"/>
          </p:nvPr>
        </p:nvSpPr>
        <p:spPr/>
        <p:txBody>
          <a:bodyPr/>
          <a:lstStyle/>
          <a:p>
            <a:endParaRPr lang="en-CA" dirty="0"/>
          </a:p>
        </p:txBody>
      </p:sp>
      <p:sp>
        <p:nvSpPr>
          <p:cNvPr id="12" name="Text Placeholder 5"/>
          <p:cNvSpPr>
            <a:spLocks noGrp="1"/>
          </p:cNvSpPr>
          <p:nvPr>
            <p:ph type="body" sz="quarter" idx="10" hasCustomPrompt="1"/>
          </p:nvPr>
        </p:nvSpPr>
        <p:spPr>
          <a:xfrm>
            <a:off x="5121212" y="302161"/>
            <a:ext cx="4608576" cy="128016"/>
          </a:xfrm>
          <a:noFill/>
        </p:spPr>
        <p:txBody>
          <a:bodyPr wrap="square" lIns="0" tIns="0" rIns="0" bIns="0" anchor="ctr">
            <a:noAutofit/>
          </a:bodyPr>
          <a:lstStyle>
            <a:lvl1pPr marL="0" indent="0" algn="r">
              <a:buNone/>
              <a:defRPr lang="en-US" sz="800"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smtClean="0"/>
              <a:t>Section Title</a:t>
            </a:r>
            <a:endParaRPr lang="en-US" dirty="0"/>
          </a:p>
        </p:txBody>
      </p:sp>
      <p:sp>
        <p:nvSpPr>
          <p:cNvPr id="3" name="Title 2"/>
          <p:cNvSpPr>
            <a:spLocks noGrp="1"/>
          </p:cNvSpPr>
          <p:nvPr>
            <p:ph type="title"/>
          </p:nvPr>
        </p:nvSpPr>
        <p:spPr>
          <a:xfrm>
            <a:off x="329406" y="541526"/>
            <a:ext cx="9400032" cy="320040"/>
          </a:xfrm>
        </p:spPr>
        <p:txBody>
          <a:bodyPr/>
          <a:lstStyle/>
          <a:p>
            <a:r>
              <a:rPr lang="en-US" smtClean="0"/>
              <a:t>Click to edit Master title style</a:t>
            </a:r>
            <a:endParaRPr lang="en-CA"/>
          </a:p>
        </p:txBody>
      </p:sp>
    </p:spTree>
    <p:extLst>
      <p:ext uri="{BB962C8B-B14F-4D97-AF65-F5344CB8AC3E}">
        <p14:creationId xmlns:p14="http://schemas.microsoft.com/office/powerpoint/2010/main" val="37710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329406" y="1422330"/>
            <a:ext cx="9402763" cy="2286000"/>
          </a:xfrm>
        </p:spPr>
        <p:txBody>
          <a:bodyPr/>
          <a:lstStyle>
            <a:lvl1pPr marL="0" indent="0">
              <a:lnSpc>
                <a:spcPct val="100000"/>
              </a:lnSpc>
              <a:spcBef>
                <a:spcPts val="0"/>
              </a:spcBef>
              <a:spcAft>
                <a:spcPts val="600"/>
              </a:spcAft>
              <a:buFontTx/>
              <a:buNone/>
              <a:defRPr sz="1400">
                <a:solidFill>
                  <a:schemeClr val="accent1"/>
                </a:solidFill>
              </a:defRPr>
            </a:lvl1pPr>
            <a:lvl2pPr marL="233363" indent="0">
              <a:buFontTx/>
              <a:buNone/>
              <a:defRPr/>
            </a:lvl2pPr>
            <a:lvl3pPr marL="463550" indent="0">
              <a:buFontTx/>
              <a:buNone/>
              <a:defRPr/>
            </a:lvl3pPr>
            <a:lvl4pPr marL="684212" indent="0">
              <a:buFontTx/>
              <a:buNone/>
              <a:defRPr/>
            </a:lvl4pPr>
            <a:lvl5pPr marL="903287" indent="0">
              <a:buFontTx/>
              <a:buNone/>
              <a:defRPr/>
            </a:lvl5pPr>
          </a:lstStyle>
          <a:p>
            <a:pPr lvl="0"/>
            <a:r>
              <a:rPr lang="en-US" dirty="0" smtClean="0"/>
              <a:t>Subsection Title</a:t>
            </a:r>
          </a:p>
        </p:txBody>
      </p:sp>
      <p:sp>
        <p:nvSpPr>
          <p:cNvPr id="25" name="Text Placeholder 5"/>
          <p:cNvSpPr>
            <a:spLocks noGrp="1"/>
          </p:cNvSpPr>
          <p:nvPr>
            <p:ph type="body" sz="quarter" idx="10" hasCustomPrompt="1"/>
          </p:nvPr>
        </p:nvSpPr>
        <p:spPr>
          <a:xfrm>
            <a:off x="5121212" y="302161"/>
            <a:ext cx="4608576" cy="128016"/>
          </a:xfrm>
          <a:noFill/>
        </p:spPr>
        <p:txBody>
          <a:bodyPr wrap="square" lIns="0" tIns="0" rIns="0" bIns="0" anchor="ctr">
            <a:noAutofit/>
          </a:bodyPr>
          <a:lstStyle>
            <a:lvl1pPr marL="0" indent="0" algn="r">
              <a:buNone/>
              <a:defRPr lang="en-US" sz="800"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smtClean="0"/>
              <a:t>Section Title</a:t>
            </a:r>
            <a:endParaRPr lang="en-US" dirty="0"/>
          </a:p>
        </p:txBody>
      </p:sp>
      <p:sp>
        <p:nvSpPr>
          <p:cNvPr id="6" name="Text Placeholder 17"/>
          <p:cNvSpPr>
            <a:spLocks noGrp="1"/>
          </p:cNvSpPr>
          <p:nvPr>
            <p:ph type="body" sz="quarter" idx="13" hasCustomPrompt="1"/>
          </p:nvPr>
        </p:nvSpPr>
        <p:spPr>
          <a:xfrm>
            <a:off x="329406" y="1053647"/>
            <a:ext cx="9402763" cy="366384"/>
          </a:xfrm>
        </p:spPr>
        <p:txBody>
          <a:bodyPr anchor="ctr" anchorCtr="0"/>
          <a:lstStyle>
            <a:lvl1pPr marL="0" indent="0">
              <a:spcBef>
                <a:spcPts val="0"/>
              </a:spcBef>
              <a:buFontTx/>
              <a:buNone/>
              <a:defRPr sz="2000">
                <a:solidFill>
                  <a:schemeClr val="accent2"/>
                </a:solidFill>
              </a:defRPr>
            </a:lvl1pPr>
            <a:lvl2pPr marL="233363" indent="0">
              <a:buFontTx/>
              <a:buNone/>
              <a:defRPr/>
            </a:lvl2pPr>
            <a:lvl3pPr marL="463550" indent="0">
              <a:buFontTx/>
              <a:buNone/>
              <a:defRPr/>
            </a:lvl3pPr>
            <a:lvl4pPr marL="684212" indent="0">
              <a:buFontTx/>
              <a:buNone/>
              <a:defRPr/>
            </a:lvl4pPr>
            <a:lvl5pPr marL="903287" indent="0">
              <a:buFontTx/>
              <a:buNone/>
              <a:defRPr/>
            </a:lvl5pPr>
          </a:lstStyle>
          <a:p>
            <a:pPr lvl="0"/>
            <a:r>
              <a:rPr lang="en-US" dirty="0" smtClean="0"/>
              <a:t>Section 1: Section Title</a:t>
            </a:r>
          </a:p>
        </p:txBody>
      </p:sp>
      <p:sp>
        <p:nvSpPr>
          <p:cNvPr id="8" name="Content Placeholder 22"/>
          <p:cNvSpPr>
            <a:spLocks noGrp="1"/>
          </p:cNvSpPr>
          <p:nvPr>
            <p:ph sz="quarter" idx="15" hasCustomPrompt="1"/>
          </p:nvPr>
        </p:nvSpPr>
        <p:spPr>
          <a:xfrm>
            <a:off x="329406" y="4004469"/>
            <a:ext cx="9402763" cy="2468880"/>
          </a:xfrm>
        </p:spPr>
        <p:txBody>
          <a:bodyPr tIns="0" bIns="0" anchor="b"/>
          <a:lstStyle>
            <a:lvl1pPr marL="0" indent="0">
              <a:spcBef>
                <a:spcPts val="0"/>
              </a:spcBef>
              <a:buFontTx/>
              <a:buNone/>
              <a:defRPr>
                <a:solidFill>
                  <a:schemeClr val="bg2"/>
                </a:solidFill>
              </a:defRPr>
            </a:lvl1pPr>
            <a:lvl2pPr marL="233363" indent="0">
              <a:buFontTx/>
              <a:buNone/>
              <a:defRPr>
                <a:solidFill>
                  <a:schemeClr val="bg2"/>
                </a:solidFill>
              </a:defRPr>
            </a:lvl2pPr>
            <a:lvl3pPr marL="463550" indent="0">
              <a:buFontTx/>
              <a:buNone/>
              <a:defRPr>
                <a:solidFill>
                  <a:schemeClr val="bg2"/>
                </a:solidFill>
              </a:defRPr>
            </a:lvl3pPr>
            <a:lvl4pPr marL="684212" indent="0">
              <a:buFontTx/>
              <a:buNone/>
              <a:defRPr>
                <a:solidFill>
                  <a:schemeClr val="bg2"/>
                </a:solidFill>
              </a:defRPr>
            </a:lvl4pPr>
            <a:lvl5pPr marL="903287" indent="0">
              <a:buFontTx/>
              <a:buNone/>
              <a:defRPr>
                <a:solidFill>
                  <a:schemeClr val="bg2"/>
                </a:solidFill>
              </a:defRPr>
            </a:lvl5pPr>
          </a:lstStyle>
          <a:p>
            <a:pPr lvl="0"/>
            <a:r>
              <a:rPr lang="en-US" dirty="0" smtClean="0"/>
              <a:t>Insert Table of Contents</a:t>
            </a:r>
            <a:endParaRPr lang="en-CA" dirty="0"/>
          </a:p>
        </p:txBody>
      </p:sp>
    </p:spTree>
    <p:extLst>
      <p:ext uri="{BB962C8B-B14F-4D97-AF65-F5344CB8AC3E}">
        <p14:creationId xmlns:p14="http://schemas.microsoft.com/office/powerpoint/2010/main" val="243529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5121212" y="302161"/>
            <a:ext cx="4608576" cy="128016"/>
          </a:xfrm>
          <a:noFill/>
        </p:spPr>
        <p:txBody>
          <a:bodyPr wrap="square" lIns="0" tIns="0" rIns="0" bIns="0" anchor="ctr">
            <a:noAutofit/>
          </a:bodyPr>
          <a:lstStyle>
            <a:lvl1pPr marL="0" indent="0" algn="r">
              <a:buNone/>
              <a:defRPr lang="en-US" sz="800"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smtClean="0"/>
              <a:t>Section Title</a:t>
            </a:r>
            <a:endParaRPr lang="en-US" dirty="0"/>
          </a:p>
        </p:txBody>
      </p:sp>
    </p:spTree>
    <p:extLst>
      <p:ext uri="{BB962C8B-B14F-4D97-AF65-F5344CB8AC3E}">
        <p14:creationId xmlns:p14="http://schemas.microsoft.com/office/powerpoint/2010/main" val="19805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1">
    <p:spTree>
      <p:nvGrpSpPr>
        <p:cNvPr id="1" name=""/>
        <p:cNvGrpSpPr/>
        <p:nvPr/>
      </p:nvGrpSpPr>
      <p:grpSpPr>
        <a:xfrm>
          <a:off x="0" y="0"/>
          <a:ext cx="0" cy="0"/>
          <a:chOff x="0" y="0"/>
          <a:chExt cx="0" cy="0"/>
        </a:xfrm>
      </p:grpSpPr>
      <p:pic>
        <p:nvPicPr>
          <p:cNvPr id="8" name="Picture 7" descr="BMOCM_EN_cov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44846"/>
            <a:ext cx="10058400" cy="1927555"/>
          </a:xfrm>
          <a:prstGeom prst="rect">
            <a:avLst/>
          </a:prstGeom>
        </p:spPr>
      </p:pic>
      <p:sp>
        <p:nvSpPr>
          <p:cNvPr id="2" name="Title 1"/>
          <p:cNvSpPr>
            <a:spLocks noGrp="1"/>
          </p:cNvSpPr>
          <p:nvPr>
            <p:ph type="ctrTitle"/>
          </p:nvPr>
        </p:nvSpPr>
        <p:spPr>
          <a:xfrm>
            <a:off x="502920" y="1381766"/>
            <a:ext cx="9052560" cy="1727199"/>
          </a:xfrm>
        </p:spPr>
        <p:txBody>
          <a:bodyPr anchor="b" anchorCtr="0"/>
          <a:lstStyle>
            <a:lvl1pPr>
              <a:defRPr sz="4700" b="0">
                <a:solidFill>
                  <a:srgbClr val="0079C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2920" y="3799844"/>
            <a:ext cx="6537960" cy="949961"/>
          </a:xfrm>
        </p:spPr>
        <p:txBody>
          <a:bodyPr/>
          <a:lstStyle>
            <a:lvl1pPr marL="0" indent="0" algn="l">
              <a:spcBef>
                <a:spcPts val="0"/>
              </a:spcBef>
              <a:buNone/>
              <a:defRPr sz="1800">
                <a:solidFill>
                  <a:schemeClr val="tx1"/>
                </a:solidFill>
              </a:defRPr>
            </a:lvl1pPr>
            <a:lvl2pPr marL="509174" indent="0" algn="ctr">
              <a:buNone/>
              <a:defRPr>
                <a:solidFill>
                  <a:schemeClr val="tx1">
                    <a:tint val="75000"/>
                  </a:schemeClr>
                </a:solidFill>
              </a:defRPr>
            </a:lvl2pPr>
            <a:lvl3pPr marL="1018348" indent="0" algn="ctr">
              <a:buNone/>
              <a:defRPr>
                <a:solidFill>
                  <a:schemeClr val="tx1">
                    <a:tint val="75000"/>
                  </a:schemeClr>
                </a:solidFill>
              </a:defRPr>
            </a:lvl3pPr>
            <a:lvl4pPr marL="1527523" indent="0" algn="ctr">
              <a:buNone/>
              <a:defRPr>
                <a:solidFill>
                  <a:schemeClr val="tx1">
                    <a:tint val="75000"/>
                  </a:schemeClr>
                </a:solidFill>
              </a:defRPr>
            </a:lvl4pPr>
            <a:lvl5pPr marL="2036696" indent="0" algn="ctr">
              <a:buNone/>
              <a:defRPr>
                <a:solidFill>
                  <a:schemeClr val="tx1">
                    <a:tint val="75000"/>
                  </a:schemeClr>
                </a:solidFill>
              </a:defRPr>
            </a:lvl5pPr>
            <a:lvl6pPr marL="2545871" indent="0" algn="ctr">
              <a:buNone/>
              <a:defRPr>
                <a:solidFill>
                  <a:schemeClr val="tx1">
                    <a:tint val="75000"/>
                  </a:schemeClr>
                </a:solidFill>
              </a:defRPr>
            </a:lvl6pPr>
            <a:lvl7pPr marL="3055043" indent="0" algn="ctr">
              <a:buNone/>
              <a:defRPr>
                <a:solidFill>
                  <a:schemeClr val="tx1">
                    <a:tint val="75000"/>
                  </a:schemeClr>
                </a:solidFill>
              </a:defRPr>
            </a:lvl7pPr>
            <a:lvl8pPr marL="3564219" indent="0" algn="ctr">
              <a:buNone/>
              <a:defRPr>
                <a:solidFill>
                  <a:schemeClr val="tx1">
                    <a:tint val="75000"/>
                  </a:schemeClr>
                </a:solidFill>
              </a:defRPr>
            </a:lvl8pPr>
            <a:lvl9pPr marL="407339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40880" y="6635331"/>
            <a:ext cx="2514600" cy="568537"/>
          </a:xfrm>
          <a:prstGeom prst="rect">
            <a:avLst/>
          </a:prstGeom>
        </p:spPr>
        <p:txBody>
          <a:bodyPr lIns="0" tIns="0" rIns="0" bIns="0" anchor="ctr" anchorCtr="0"/>
          <a:lstStyle>
            <a:lvl1pPr algn="r">
              <a:defRPr sz="1300">
                <a:solidFill>
                  <a:srgbClr val="FFFFFF"/>
                </a:solidFill>
                <a:latin typeface="Arial"/>
                <a:cs typeface="Arial"/>
              </a:defRPr>
            </a:lvl1pPr>
          </a:lstStyle>
          <a:p>
            <a:pPr defTabSz="509174" fontAlgn="auto">
              <a:spcBef>
                <a:spcPts val="0"/>
              </a:spcBef>
              <a:spcAft>
                <a:spcPts val="0"/>
              </a:spcAft>
            </a:pPr>
            <a:fld id="{C329B6F8-0838-364E-9ED0-4B1CD492F56A}" type="datetime4">
              <a:rPr lang="en-US" smtClean="0"/>
              <a:pPr defTabSz="509174" fontAlgn="auto">
                <a:spcBef>
                  <a:spcPts val="0"/>
                </a:spcBef>
                <a:spcAft>
                  <a:spcPts val="0"/>
                </a:spcAft>
              </a:pPr>
              <a:t>August 17, 2016</a:t>
            </a:fld>
            <a:endParaRPr lang="en-US" dirty="0"/>
          </a:p>
        </p:txBody>
      </p:sp>
      <p:sp>
        <p:nvSpPr>
          <p:cNvPr id="5" name="Footer Placeholder 4"/>
          <p:cNvSpPr>
            <a:spLocks noGrp="1"/>
          </p:cNvSpPr>
          <p:nvPr>
            <p:ph type="ftr" sz="quarter" idx="11"/>
          </p:nvPr>
        </p:nvSpPr>
        <p:spPr>
          <a:xfrm>
            <a:off x="5029200" y="7081520"/>
            <a:ext cx="4023360" cy="690880"/>
          </a:xfrm>
        </p:spPr>
        <p:txBody>
          <a:bodyPr/>
          <a:lstStyle/>
          <a:p>
            <a:r>
              <a:rPr lang="en-US" dirty="0" smtClean="0">
                <a:solidFill>
                  <a:prstClr val="black"/>
                </a:solidFill>
              </a:rPr>
              <a:t>Footer goes here</a:t>
            </a:r>
            <a:endParaRPr lang="en-US" dirty="0">
              <a:solidFill>
                <a:prstClr val="black"/>
              </a:solidFill>
            </a:endParaRPr>
          </a:p>
        </p:txBody>
      </p:sp>
      <p:sp>
        <p:nvSpPr>
          <p:cNvPr id="6" name="Slide Number Placeholder 5"/>
          <p:cNvSpPr>
            <a:spLocks noGrp="1"/>
          </p:cNvSpPr>
          <p:nvPr>
            <p:ph type="sldNum" sz="quarter" idx="12"/>
          </p:nvPr>
        </p:nvSpPr>
        <p:spPr>
          <a:xfrm>
            <a:off x="9052560" y="7081520"/>
            <a:ext cx="502920" cy="690880"/>
          </a:xfrm>
          <a:prstGeom prst="rect">
            <a:avLst/>
          </a:prstGeom>
        </p:spPr>
        <p:txBody>
          <a:bodyPr/>
          <a:lstStyle/>
          <a:p>
            <a:fld id="{86AB923B-19CD-554A-A7CB-5C782A182CEF}" type="slidenum">
              <a:rPr lang="en-US" smtClean="0">
                <a:solidFill>
                  <a:prstClr val="black"/>
                </a:solidFill>
              </a:rPr>
              <a:pPr/>
              <a:t>‹#›</a:t>
            </a:fld>
            <a:endParaRPr lang="en-US" dirty="0">
              <a:solidFill>
                <a:prstClr val="black"/>
              </a:solidFill>
            </a:endParaRPr>
          </a:p>
        </p:txBody>
      </p:sp>
      <p:sp>
        <p:nvSpPr>
          <p:cNvPr id="12" name="Line 19"/>
          <p:cNvSpPr>
            <a:spLocks noChangeShapeType="1"/>
          </p:cNvSpPr>
          <p:nvPr userDrawn="1"/>
        </p:nvSpPr>
        <p:spPr bwMode="auto">
          <a:xfrm>
            <a:off x="502920" y="3454400"/>
            <a:ext cx="905256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lIns="101835" tIns="50917" rIns="101835" bIns="50917" anchor="ctr"/>
          <a:lstStyle/>
          <a:p>
            <a:pPr algn="l" defTabSz="509174" fontAlgn="auto">
              <a:spcBef>
                <a:spcPts val="0"/>
              </a:spcBef>
              <a:spcAft>
                <a:spcPts val="0"/>
              </a:spcAft>
            </a:pPr>
            <a:endParaRPr lang="en-US" sz="2000" dirty="0">
              <a:solidFill>
                <a:prstClr val="black"/>
              </a:solidFill>
              <a:latin typeface="Calibri"/>
            </a:endParaRPr>
          </a:p>
        </p:txBody>
      </p:sp>
    </p:spTree>
    <p:extLst>
      <p:ext uri="{BB962C8B-B14F-4D97-AF65-F5344CB8AC3E}">
        <p14:creationId xmlns:p14="http://schemas.microsoft.com/office/powerpoint/2010/main" val="125327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327024" y="7024688"/>
            <a:ext cx="9402763" cy="0"/>
          </a:xfrm>
          <a:prstGeom prst="line">
            <a:avLst/>
          </a:prstGeom>
          <a:noFill/>
          <a:ln w="9525">
            <a:solidFill>
              <a:schemeClr val="accent2"/>
            </a:solidFill>
            <a:round/>
            <a:headEnd/>
            <a:tailEnd/>
          </a:ln>
          <a:effectLst/>
        </p:spPr>
        <p:txBody>
          <a:bodyPr wrap="none" lIns="0" tIns="50941" rIns="0" bIns="50941" anchor="ctr"/>
          <a:lstStyle/>
          <a:p>
            <a:pPr>
              <a:defRPr/>
            </a:pPr>
            <a:endParaRPr lang="en-CA">
              <a:ea typeface="+mn-ea"/>
            </a:endParaRPr>
          </a:p>
        </p:txBody>
      </p:sp>
      <p:sp>
        <p:nvSpPr>
          <p:cNvPr id="1031" name="Rectangle 24"/>
          <p:cNvSpPr>
            <a:spLocks noGrp="1" noChangeArrowheads="1"/>
          </p:cNvSpPr>
          <p:nvPr>
            <p:ph type="body" idx="1"/>
          </p:nvPr>
        </p:nvSpPr>
        <p:spPr bwMode="gray">
          <a:xfrm>
            <a:off x="329406" y="1048884"/>
            <a:ext cx="9400032" cy="534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dirty="0" smtClean="0"/>
              <a:t>Bullet one</a:t>
            </a:r>
          </a:p>
          <a:p>
            <a:pPr lvl="1"/>
            <a:r>
              <a:rPr lang="en-CA" dirty="0" smtClean="0"/>
              <a:t>Bullet two</a:t>
            </a:r>
          </a:p>
          <a:p>
            <a:pPr lvl="2"/>
            <a:r>
              <a:rPr lang="en-CA" dirty="0" smtClean="0"/>
              <a:t>Bullet three</a:t>
            </a:r>
          </a:p>
          <a:p>
            <a:pPr lvl="3"/>
            <a:r>
              <a:rPr lang="en-CA" dirty="0" smtClean="0"/>
              <a:t>Bullet four</a:t>
            </a:r>
          </a:p>
          <a:p>
            <a:pPr lvl="4"/>
            <a:r>
              <a:rPr lang="en-CA" dirty="0" smtClean="0"/>
              <a:t>Bullet five</a:t>
            </a:r>
          </a:p>
        </p:txBody>
      </p:sp>
      <p:sp>
        <p:nvSpPr>
          <p:cNvPr id="12" name="Rectangle 17"/>
          <p:cNvSpPr txBox="1">
            <a:spLocks noChangeArrowheads="1"/>
          </p:cNvSpPr>
          <p:nvPr/>
        </p:nvSpPr>
        <p:spPr bwMode="auto">
          <a:xfrm>
            <a:off x="326821" y="7104922"/>
            <a:ext cx="335331" cy="230832"/>
          </a:xfrm>
          <a:prstGeom prst="rect">
            <a:avLst/>
          </a:prstGeom>
          <a:noFill/>
        </p:spPr>
        <p:txBody>
          <a:bodyPr wrap="square" lIns="0">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l"/>
            <a:fld id="{4709DFA8-5E55-4CEC-9D0D-670ECCEB4301}" type="slidenum">
              <a:rPr lang="en-CA" smtClean="0">
                <a:solidFill>
                  <a:schemeClr val="tx1"/>
                </a:solidFill>
              </a:rPr>
              <a:t>‹#›</a:t>
            </a:fld>
            <a:endParaRPr lang="en-CA" dirty="0">
              <a:solidFill>
                <a:schemeClr val="tx1"/>
              </a:solidFill>
            </a:endParaRPr>
          </a:p>
        </p:txBody>
      </p:sp>
      <p:cxnSp>
        <p:nvCxnSpPr>
          <p:cNvPr id="14" name="Straight Connector 13"/>
          <p:cNvCxnSpPr/>
          <p:nvPr/>
        </p:nvCxnSpPr>
        <p:spPr bwMode="auto">
          <a:xfrm>
            <a:off x="547190" y="7087514"/>
            <a:ext cx="0" cy="274320"/>
          </a:xfrm>
          <a:prstGeom prst="line">
            <a:avLst/>
          </a:prstGeom>
          <a:noFill/>
          <a:ln w="9525" cap="flat" cmpd="sng" algn="ctr">
            <a:solidFill>
              <a:schemeClr val="tx1"/>
            </a:solidFill>
            <a:prstDash val="solid"/>
            <a:round/>
            <a:headEnd type="none" w="med" len="med"/>
            <a:tailEnd type="none" w="med" len="med"/>
          </a:ln>
          <a:effectLst/>
        </p:spPr>
      </p:cxn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836" y="286633"/>
            <a:ext cx="1548548" cy="227657"/>
          </a:xfrm>
          <a:prstGeom prst="rect">
            <a:avLst/>
          </a:prstGeom>
        </p:spPr>
      </p:pic>
      <p:sp>
        <p:nvSpPr>
          <p:cNvPr id="2" name="Title Placeholder 1"/>
          <p:cNvSpPr>
            <a:spLocks noGrp="1"/>
          </p:cNvSpPr>
          <p:nvPr>
            <p:ph type="title"/>
          </p:nvPr>
        </p:nvSpPr>
        <p:spPr>
          <a:xfrm>
            <a:off x="329406" y="541526"/>
            <a:ext cx="9400032" cy="320040"/>
          </a:xfrm>
          <a:prstGeom prst="rect">
            <a:avLst/>
          </a:prstGeom>
        </p:spPr>
        <p:txBody>
          <a:bodyPr vert="horz" wrap="square" lIns="0" tIns="0" rIns="0" bIns="0" rtlCol="0" anchor="b">
            <a:noAutofit/>
          </a:bodyPr>
          <a:lstStyle/>
          <a:p>
            <a:r>
              <a:rPr lang="en-US" smtClean="0"/>
              <a:t>Click to edit Master title style</a:t>
            </a:r>
            <a:endParaRPr lang="en-CA" dirty="0"/>
          </a:p>
        </p:txBody>
      </p:sp>
      <p:sp>
        <p:nvSpPr>
          <p:cNvPr id="5" name="Footer Placeholder 4"/>
          <p:cNvSpPr>
            <a:spLocks noGrp="1"/>
          </p:cNvSpPr>
          <p:nvPr>
            <p:ph type="ftr" sz="quarter" idx="3"/>
          </p:nvPr>
        </p:nvSpPr>
        <p:spPr>
          <a:xfrm>
            <a:off x="642938" y="7035954"/>
            <a:ext cx="6400800" cy="414338"/>
          </a:xfrm>
          <a:prstGeom prst="rect">
            <a:avLst/>
          </a:prstGeom>
        </p:spPr>
        <p:txBody>
          <a:bodyPr vert="horz" lIns="0" tIns="45720" rIns="0" bIns="45720" rtlCol="0" anchor="t"/>
          <a:lstStyle>
            <a:lvl1pPr algn="l">
              <a:defRPr sz="700">
                <a:solidFill>
                  <a:schemeClr val="tx1"/>
                </a:solidFill>
              </a:defRPr>
            </a:lvl1pPr>
          </a:lstStyle>
          <a:p>
            <a:endParaRPr lang="en-CA" dirty="0"/>
          </a:p>
        </p:txBody>
      </p:sp>
      <p:sp>
        <p:nvSpPr>
          <p:cNvPr id="9" name="TextBox 8"/>
          <p:cNvSpPr txBox="1"/>
          <p:nvPr/>
        </p:nvSpPr>
        <p:spPr>
          <a:xfrm>
            <a:off x="8492359" y="7269501"/>
            <a:ext cx="1237428" cy="184666"/>
          </a:xfrm>
          <a:prstGeom prst="rect">
            <a:avLst/>
          </a:prstGeom>
          <a:noFill/>
        </p:spPr>
        <p:txBody>
          <a:bodyPr wrap="square" lIns="0" tIns="0" rIns="0" bIns="0" rtlCol="0" anchor="b">
            <a:spAutoFit/>
          </a:bodyPr>
          <a:lstStyle/>
          <a:p>
            <a:pPr algn="r"/>
            <a:r>
              <a:rPr lang="en-CA" dirty="0" smtClean="0"/>
              <a:t>CLIENT LOGO</a:t>
            </a:r>
          </a:p>
        </p:txBody>
      </p:sp>
    </p:spTree>
    <p:extLst>
      <p:ext uri="{BB962C8B-B14F-4D97-AF65-F5344CB8AC3E}">
        <p14:creationId xmlns:p14="http://schemas.microsoft.com/office/powerpoint/2010/main" val="32450110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p:titleStyle>
    <p:bodyStyle>
      <a:lvl1pPr marL="231775" indent="-231775" algn="l" defTabSz="892175" rtl="0" eaLnBrk="1" fontAlgn="base" hangingPunct="1">
        <a:spcBef>
          <a:spcPts val="900"/>
        </a:spcBef>
        <a:spcAft>
          <a:spcPct val="0"/>
        </a:spcAft>
        <a:buClr>
          <a:schemeClr val="accent2"/>
        </a:buClr>
        <a:buSzPct val="70000"/>
        <a:buFont typeface="Wingdings" pitchFamily="2" charset="2"/>
        <a:buChar char="l"/>
        <a:defRPr sz="1000">
          <a:solidFill>
            <a:schemeClr val="tx1"/>
          </a:solidFill>
          <a:latin typeface="+mn-lt"/>
          <a:ea typeface="+mn-ea"/>
          <a:cs typeface="+mn-cs"/>
        </a:defRPr>
      </a:lvl1pPr>
      <a:lvl2pPr marL="461963" indent="-228600" algn="l" defTabSz="892175" rtl="0" eaLnBrk="1" fontAlgn="base" hangingPunct="1">
        <a:spcBef>
          <a:spcPts val="300"/>
        </a:spcBef>
        <a:spcAft>
          <a:spcPct val="0"/>
        </a:spcAft>
        <a:buClr>
          <a:schemeClr val="accent1"/>
        </a:buClr>
        <a:buSzPct val="70000"/>
        <a:buFont typeface="Wingdings" pitchFamily="2" charset="2"/>
        <a:buChar char="n"/>
        <a:defRPr sz="1000">
          <a:solidFill>
            <a:schemeClr val="tx1"/>
          </a:solidFill>
          <a:latin typeface="+mn-lt"/>
          <a:ea typeface="+mn-ea"/>
        </a:defRPr>
      </a:lvl2pPr>
      <a:lvl3pPr marL="682625" indent="-219075" algn="l" defTabSz="892175" rtl="0" eaLnBrk="1" fontAlgn="base" hangingPunct="1">
        <a:spcBef>
          <a:spcPts val="300"/>
        </a:spcBef>
        <a:spcAft>
          <a:spcPct val="0"/>
        </a:spcAft>
        <a:buClr>
          <a:schemeClr val="accent1"/>
        </a:buClr>
        <a:buFont typeface="Arial" charset="0"/>
        <a:buChar char="–"/>
        <a:defRPr sz="1000">
          <a:solidFill>
            <a:schemeClr val="tx1"/>
          </a:solidFill>
          <a:latin typeface="+mn-lt"/>
          <a:ea typeface="+mn-ea"/>
        </a:defRPr>
      </a:lvl3pPr>
      <a:lvl4pPr marL="901700" indent="-217488" algn="l" defTabSz="892175" rtl="0" eaLnBrk="1" fontAlgn="base" hangingPunct="1">
        <a:spcBef>
          <a:spcPts val="300"/>
        </a:spcBef>
        <a:spcAft>
          <a:spcPct val="0"/>
        </a:spcAft>
        <a:buClr>
          <a:schemeClr val="accent1"/>
        </a:buClr>
        <a:buFont typeface="Wingdings" pitchFamily="2" charset="2"/>
        <a:buChar char="w"/>
        <a:defRPr sz="1000">
          <a:solidFill>
            <a:schemeClr val="tx1"/>
          </a:solidFill>
          <a:latin typeface="+mn-lt"/>
          <a:ea typeface="+mn-ea"/>
        </a:defRPr>
      </a:lvl4pPr>
      <a:lvl5pPr marL="1146175" indent="-242888" algn="l" defTabSz="892175" rtl="0" eaLnBrk="1" fontAlgn="base" hangingPunct="1">
        <a:spcBef>
          <a:spcPts val="300"/>
        </a:spcBef>
        <a:spcAft>
          <a:spcPct val="0"/>
        </a:spcAft>
        <a:buClr>
          <a:schemeClr val="accent1"/>
        </a:buClr>
        <a:buFont typeface="Arial" charset="0"/>
        <a:buChar char="&gt;"/>
        <a:defRPr sz="10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fintrac-canafe.gc.ca/publications/typologies/images/2013-04/English/Case1_Big_ENG.p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How Crooks use Good Markets to do Bad Things</a:t>
            </a:r>
            <a:br>
              <a:rPr lang="en-CA" b="1" dirty="0" smtClean="0"/>
            </a:br>
            <a:endParaRPr lang="en-US" sz="3600" dirty="0"/>
          </a:p>
        </p:txBody>
      </p:sp>
      <p:sp>
        <p:nvSpPr>
          <p:cNvPr id="4" name="Date Placeholder 3"/>
          <p:cNvSpPr>
            <a:spLocks noGrp="1"/>
          </p:cNvSpPr>
          <p:nvPr>
            <p:ph type="dt" sz="half" idx="10"/>
          </p:nvPr>
        </p:nvSpPr>
        <p:spPr>
          <a:xfrm>
            <a:off x="6400800" y="6629400"/>
            <a:ext cx="3185160" cy="568537"/>
          </a:xfrm>
        </p:spPr>
        <p:txBody>
          <a:bodyPr/>
          <a:lstStyle/>
          <a:p>
            <a:r>
              <a:rPr lang="en-US" dirty="0" smtClean="0"/>
              <a:t>August 19, 2016</a:t>
            </a:r>
          </a:p>
          <a:p>
            <a:r>
              <a:rPr lang="en-US" dirty="0" smtClean="0"/>
              <a:t/>
            </a:r>
            <a:br>
              <a:rPr lang="en-US" dirty="0" smtClean="0"/>
            </a:br>
            <a:endParaRPr lang="en-US" dirty="0"/>
          </a:p>
        </p:txBody>
      </p:sp>
      <p:sp>
        <p:nvSpPr>
          <p:cNvPr id="6" name="TextBox 5"/>
          <p:cNvSpPr txBox="1"/>
          <p:nvPr/>
        </p:nvSpPr>
        <p:spPr>
          <a:xfrm>
            <a:off x="533400" y="3809999"/>
            <a:ext cx="6629400" cy="523220"/>
          </a:xfrm>
          <a:prstGeom prst="rect">
            <a:avLst/>
          </a:prstGeom>
          <a:noFill/>
        </p:spPr>
        <p:txBody>
          <a:bodyPr wrap="square" lIns="0" tIns="45720" rIns="0" bIns="45720" rtlCol="0">
            <a:spAutoFit/>
          </a:bodyPr>
          <a:lstStyle/>
          <a:p>
            <a:pPr algn="l"/>
            <a:r>
              <a:rPr lang="en-US" sz="2800" b="1" dirty="0">
                <a:solidFill>
                  <a:schemeClr val="accent1">
                    <a:lumMod val="75000"/>
                  </a:schemeClr>
                </a:solidFill>
                <a:latin typeface="Arial"/>
                <a:ea typeface="+mj-ea"/>
                <a:cs typeface="Arial"/>
              </a:rPr>
              <a:t>CSTA 23rd Annual Conference</a:t>
            </a:r>
            <a:r>
              <a:rPr lang="en-US" sz="2800" b="1" dirty="0" smtClean="0">
                <a:solidFill>
                  <a:schemeClr val="accent1">
                    <a:lumMod val="75000"/>
                  </a:schemeClr>
                </a:solidFill>
              </a:rPr>
              <a:t> </a:t>
            </a:r>
          </a:p>
        </p:txBody>
      </p:sp>
    </p:spTree>
    <p:extLst>
      <p:ext uri="{BB962C8B-B14F-4D97-AF65-F5344CB8AC3E}">
        <p14:creationId xmlns:p14="http://schemas.microsoft.com/office/powerpoint/2010/main" val="3917910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0837" y="1752600"/>
            <a:ext cx="9402763" cy="5105400"/>
          </a:xfrm>
        </p:spPr>
        <p:txBody>
          <a:bodyPr/>
          <a:lstStyle/>
          <a:p>
            <a:r>
              <a:rPr lang="en-US" sz="1800" dirty="0"/>
              <a:t>In 2002, U.S. National Association of Securities Dealers developed a series of sign for suspicious activity to the securities field: </a:t>
            </a:r>
          </a:p>
          <a:p>
            <a:pPr marL="285750" indent="-285750">
              <a:buFont typeface="Wingdings" panose="05000000000000000000" pitchFamily="2" charset="2"/>
              <a:buChar char="§"/>
            </a:pPr>
            <a:endParaRPr lang="en-US" dirty="0"/>
          </a:p>
          <a:p>
            <a:pPr marL="749300" lvl="2" indent="-285750">
              <a:buFont typeface="Wingdings" panose="05000000000000000000" pitchFamily="2" charset="2"/>
              <a:buChar char="§"/>
            </a:pPr>
            <a:r>
              <a:rPr lang="en-US" sz="1200" dirty="0"/>
              <a:t>The Customer appears to be acting as an agent for an undisclosed principles, but declines or is reluctant, without legitimate commercial reason, to provide information, or is otherwise evasive regarding that person or entity. </a:t>
            </a:r>
          </a:p>
          <a:p>
            <a:pPr marL="749300" lvl="2" indent="-285750">
              <a:buFont typeface="Wingdings" panose="05000000000000000000" pitchFamily="2" charset="2"/>
              <a:buChar char="§"/>
            </a:pPr>
            <a:r>
              <a:rPr lang="en-US" sz="1200" dirty="0" smtClean="0"/>
              <a:t>For </a:t>
            </a:r>
            <a:r>
              <a:rPr lang="en-US" sz="1200" dirty="0"/>
              <a:t>no apparent reason, the customer has multiple accounts under a single name or multiple names, with a large number of inter-account or third-party transfers. </a:t>
            </a:r>
          </a:p>
          <a:p>
            <a:pPr marL="749300" lvl="2" indent="-285750">
              <a:buFont typeface="Wingdings" panose="05000000000000000000" pitchFamily="2" charset="2"/>
              <a:buChar char="§"/>
            </a:pPr>
            <a:r>
              <a:rPr lang="en-US" sz="1200" dirty="0"/>
              <a:t>The customer’s account has unexplained or sudden extensive wire activity, especially in accounts that had little or no previous activity. </a:t>
            </a:r>
          </a:p>
          <a:p>
            <a:pPr marL="749300" lvl="2" indent="-285750">
              <a:buFont typeface="Wingdings" panose="05000000000000000000" pitchFamily="2" charset="2"/>
              <a:buChar char="§"/>
            </a:pPr>
            <a:r>
              <a:rPr lang="en-US" sz="1200" dirty="0"/>
              <a:t>The customer makes a funds deposit for the purpose of purchasing a long-term investment followed shortly  thereafter by a request to liquidate the position and transfer the proceeds from the account. </a:t>
            </a:r>
          </a:p>
          <a:p>
            <a:pPr marL="749300" lvl="2" indent="-285750">
              <a:buFont typeface="Wingdings" panose="05000000000000000000" pitchFamily="2" charset="2"/>
              <a:buChar char="§"/>
            </a:pPr>
            <a:r>
              <a:rPr lang="en-US" sz="1200" dirty="0"/>
              <a:t>The customer engages in excessive journal entries between unrelated accounts without any apparent business purpose. </a:t>
            </a:r>
          </a:p>
          <a:p>
            <a:pPr marL="749300" lvl="2" indent="-285750">
              <a:buFont typeface="Wingdings" panose="05000000000000000000" pitchFamily="2" charset="2"/>
              <a:buChar char="§"/>
            </a:pPr>
            <a:r>
              <a:rPr lang="en-US" sz="1200" dirty="0"/>
              <a:t>The customer requests that a transaction be processed in such a manner so as to avoid the firm’s normal documentation requirements. </a:t>
            </a:r>
          </a:p>
          <a:p>
            <a:pPr marL="749300" lvl="2" indent="-285750">
              <a:buFont typeface="Wingdings" panose="05000000000000000000" pitchFamily="2" charset="2"/>
              <a:buChar char="§"/>
            </a:pPr>
            <a:r>
              <a:rPr lang="en-US" sz="1200" dirty="0"/>
              <a:t>Engages in transactions involved securities such as: penny stocks, Regulation S (</a:t>
            </a:r>
            <a:r>
              <a:rPr lang="en-US" sz="1200" dirty="0" err="1"/>
              <a:t>Reg</a:t>
            </a:r>
            <a:r>
              <a:rPr lang="en-US" sz="1200" dirty="0"/>
              <a:t> S) </a:t>
            </a:r>
            <a:r>
              <a:rPr lang="en-US" sz="1200" dirty="0" err="1"/>
              <a:t>stockss</a:t>
            </a:r>
            <a:r>
              <a:rPr lang="en-US" sz="1200" dirty="0"/>
              <a:t>, and bearer bonds. </a:t>
            </a:r>
          </a:p>
          <a:p>
            <a:pPr marL="749300" lvl="2" indent="-285750">
              <a:buFont typeface="Wingdings" panose="05000000000000000000" pitchFamily="2" charset="2"/>
              <a:buChar char="§"/>
            </a:pPr>
            <a:r>
              <a:rPr lang="en-US" sz="1200" dirty="0"/>
              <a:t>The customer’s account shows an unexplained high level of activity with very low levels of securities transactions. </a:t>
            </a:r>
          </a:p>
          <a:p>
            <a:pPr marL="342900" indent="-342900">
              <a:buFont typeface="Wingdings" panose="05000000000000000000" pitchFamily="2" charset="2"/>
              <a:buChar char="§"/>
            </a:pPr>
            <a:endParaRPr lang="en-US" sz="1600" dirty="0"/>
          </a:p>
        </p:txBody>
      </p:sp>
      <p:sp>
        <p:nvSpPr>
          <p:cNvPr id="4" name="Text Placeholder 3"/>
          <p:cNvSpPr>
            <a:spLocks noGrp="1"/>
          </p:cNvSpPr>
          <p:nvPr>
            <p:ph type="body" sz="quarter" idx="13"/>
          </p:nvPr>
        </p:nvSpPr>
        <p:spPr/>
        <p:txBody>
          <a:bodyPr/>
          <a:lstStyle/>
          <a:p>
            <a:r>
              <a:rPr lang="en-US" sz="2400" b="1" dirty="0" smtClean="0"/>
              <a:t>Red Flags</a:t>
            </a:r>
            <a:endParaRPr lang="en-US" sz="24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78875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0837" y="1219200"/>
            <a:ext cx="9402763" cy="5791200"/>
          </a:xfrm>
        </p:spPr>
        <p:txBody>
          <a:bodyPr/>
          <a:lstStyle/>
          <a:p>
            <a:endParaRPr lang="en-US" sz="1600" dirty="0"/>
          </a:p>
          <a:p>
            <a:pPr marL="806450" lvl="2" indent="-342900">
              <a:buFont typeface="Wingdings" panose="05000000000000000000" pitchFamily="2" charset="2"/>
              <a:buChar char="§"/>
            </a:pPr>
            <a:endParaRPr lang="en-US" sz="1600" dirty="0"/>
          </a:p>
          <a:p>
            <a:pPr marL="342900" indent="-342900">
              <a:buFont typeface="Wingdings" panose="05000000000000000000" pitchFamily="2" charset="2"/>
              <a:buChar char="§"/>
            </a:pPr>
            <a:endParaRPr lang="en-US" sz="1600" dirty="0"/>
          </a:p>
        </p:txBody>
      </p:sp>
      <p:sp>
        <p:nvSpPr>
          <p:cNvPr id="4" name="Text Placeholder 3"/>
          <p:cNvSpPr>
            <a:spLocks noGrp="1"/>
          </p:cNvSpPr>
          <p:nvPr>
            <p:ph type="body" sz="quarter" idx="13"/>
          </p:nvPr>
        </p:nvSpPr>
        <p:spPr>
          <a:xfrm>
            <a:off x="369887" y="838200"/>
            <a:ext cx="9402763" cy="366384"/>
          </a:xfrm>
        </p:spPr>
        <p:txBody>
          <a:bodyPr/>
          <a:lstStyle/>
          <a:p>
            <a:r>
              <a:rPr lang="en-US" sz="2800" b="1" dirty="0" smtClean="0"/>
              <a:t>Working at the Car Wash…</a:t>
            </a:r>
            <a:endParaRPr lang="en-US" sz="28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828800"/>
            <a:ext cx="8016631" cy="4191000"/>
          </a:xfrm>
          <a:prstGeom prst="rect">
            <a:avLst/>
          </a:prstGeom>
        </p:spPr>
      </p:pic>
    </p:spTree>
    <p:extLst>
      <p:ext uri="{BB962C8B-B14F-4D97-AF65-F5344CB8AC3E}">
        <p14:creationId xmlns:p14="http://schemas.microsoft.com/office/powerpoint/2010/main" val="214083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174"/>
            <a:ext cx="10058400" cy="6338053"/>
          </a:xfrm>
          <a:prstGeom prst="rect">
            <a:avLst/>
          </a:prstGeom>
        </p:spPr>
      </p:pic>
      <p:sp>
        <p:nvSpPr>
          <p:cNvPr id="5" name="Rectangle 4"/>
          <p:cNvSpPr/>
          <p:nvPr/>
        </p:nvSpPr>
        <p:spPr>
          <a:xfrm>
            <a:off x="3185160" y="503886"/>
            <a:ext cx="3520440"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Rectangle 5"/>
          <p:cNvSpPr/>
          <p:nvPr/>
        </p:nvSpPr>
        <p:spPr>
          <a:xfrm>
            <a:off x="4296987" y="2245361"/>
            <a:ext cx="4023360" cy="302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7" name="Rectangle 6"/>
          <p:cNvSpPr/>
          <p:nvPr/>
        </p:nvSpPr>
        <p:spPr>
          <a:xfrm>
            <a:off x="1676400" y="4577080"/>
            <a:ext cx="2430780" cy="247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9" name="Rectangle 8"/>
          <p:cNvSpPr/>
          <p:nvPr/>
        </p:nvSpPr>
        <p:spPr>
          <a:xfrm>
            <a:off x="3939540" y="4639588"/>
            <a:ext cx="2205298" cy="250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586740" y="2231086"/>
            <a:ext cx="3688080" cy="302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10" name="Rectangle 9"/>
          <p:cNvSpPr/>
          <p:nvPr/>
        </p:nvSpPr>
        <p:spPr>
          <a:xfrm>
            <a:off x="6160770" y="4639588"/>
            <a:ext cx="2430780" cy="221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 name="Rectangle 1"/>
          <p:cNvSpPr/>
          <p:nvPr/>
        </p:nvSpPr>
        <p:spPr bwMode="auto">
          <a:xfrm>
            <a:off x="152400" y="7543800"/>
            <a:ext cx="99060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81088"/>
            <a:r>
              <a:rPr lang="en-US" sz="800" dirty="0"/>
              <a:t>http://www.nytimes.com/interactive/2016/03/17/world/americas/corruption-scandals-in-brazil-reach-all-the-way-to-the-top.html</a:t>
            </a:r>
            <a:endParaRPr kumimoji="0" lang="en-US" sz="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334131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0837" y="1219200"/>
            <a:ext cx="9402763" cy="5791200"/>
          </a:xfrm>
        </p:spPr>
        <p:txBody>
          <a:bodyPr/>
          <a:lstStyle/>
          <a:p>
            <a:endParaRPr lang="en-US" sz="1600" dirty="0"/>
          </a:p>
          <a:p>
            <a:pPr marL="806450" lvl="2" indent="-342900">
              <a:buFont typeface="Wingdings" panose="05000000000000000000" pitchFamily="2" charset="2"/>
              <a:buChar char="§"/>
            </a:pPr>
            <a:endParaRPr lang="en-US" sz="1600" dirty="0"/>
          </a:p>
          <a:p>
            <a:pPr marL="342900" indent="-342900">
              <a:buFont typeface="Wingdings" panose="05000000000000000000" pitchFamily="2" charset="2"/>
              <a:buChar char="§"/>
            </a:pPr>
            <a:endParaRPr lang="en-US" sz="1600" dirty="0"/>
          </a:p>
        </p:txBody>
      </p:sp>
      <p:sp>
        <p:nvSpPr>
          <p:cNvPr id="4" name="Text Placeholder 3"/>
          <p:cNvSpPr>
            <a:spLocks noGrp="1"/>
          </p:cNvSpPr>
          <p:nvPr>
            <p:ph type="body" sz="quarter" idx="13"/>
          </p:nvPr>
        </p:nvSpPr>
        <p:spPr>
          <a:xfrm>
            <a:off x="369887" y="838200"/>
            <a:ext cx="9402763" cy="366384"/>
          </a:xfrm>
        </p:spPr>
        <p:txBody>
          <a:bodyPr/>
          <a:lstStyle/>
          <a:p>
            <a:r>
              <a:rPr lang="en-US" sz="2800" b="1" dirty="0" smtClean="0"/>
              <a:t> </a:t>
            </a:r>
            <a:r>
              <a:rPr lang="en-US" sz="2800" b="1" dirty="0" err="1" smtClean="0"/>
              <a:t>Operacao</a:t>
            </a:r>
            <a:r>
              <a:rPr lang="en-US" sz="2800" b="1" dirty="0" smtClean="0"/>
              <a:t> Lava </a:t>
            </a:r>
            <a:r>
              <a:rPr lang="en-US" sz="2800" b="1" dirty="0" err="1" smtClean="0"/>
              <a:t>Jato</a:t>
            </a:r>
            <a:r>
              <a:rPr lang="en-US" sz="2800" b="1" dirty="0" smtClean="0"/>
              <a:t>: The </a:t>
            </a:r>
            <a:r>
              <a:rPr lang="en-US" sz="2800" b="1" dirty="0" err="1" smtClean="0"/>
              <a:t>Petrobas</a:t>
            </a:r>
            <a:r>
              <a:rPr lang="en-US" sz="2800" b="1" dirty="0" smtClean="0"/>
              <a:t> Scandal</a:t>
            </a:r>
            <a:endParaRPr lang="en-US" sz="28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aphicFrame>
        <p:nvGraphicFramePr>
          <p:cNvPr id="3" name="Diagram 2"/>
          <p:cNvGraphicFramePr/>
          <p:nvPr>
            <p:extLst>
              <p:ext uri="{D42A27DB-BD31-4B8C-83A1-F6EECF244321}">
                <p14:modId xmlns:p14="http://schemas.microsoft.com/office/powerpoint/2010/main" val="1720526892"/>
              </p:ext>
            </p:extLst>
          </p:nvPr>
        </p:nvGraphicFramePr>
        <p:xfrm>
          <a:off x="-152400" y="1543048"/>
          <a:ext cx="5105400"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543048"/>
            <a:ext cx="5337469" cy="4857751"/>
          </a:xfrm>
          <a:prstGeom prst="rect">
            <a:avLst/>
          </a:prstGeom>
        </p:spPr>
      </p:pic>
    </p:spTree>
    <p:extLst>
      <p:ext uri="{BB962C8B-B14F-4D97-AF65-F5344CB8AC3E}">
        <p14:creationId xmlns:p14="http://schemas.microsoft.com/office/powerpoint/2010/main" val="3539759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0837" y="1219200"/>
            <a:ext cx="9402763" cy="5791200"/>
          </a:xfrm>
        </p:spPr>
        <p:txBody>
          <a:bodyPr/>
          <a:lstStyle/>
          <a:p>
            <a:pPr marL="285750" indent="-285750">
              <a:buFont typeface="Wingdings" panose="05000000000000000000" pitchFamily="2" charset="2"/>
              <a:buChar char="§"/>
            </a:pPr>
            <a:endParaRPr lang="en-US" sz="1800" dirty="0" smtClean="0"/>
          </a:p>
          <a:p>
            <a:pPr lvl="2"/>
            <a:endParaRPr lang="en-US" sz="1600" dirty="0"/>
          </a:p>
          <a:p>
            <a:pPr marL="342900" indent="-342900">
              <a:buFont typeface="Wingdings" panose="05000000000000000000" pitchFamily="2" charset="2"/>
              <a:buChar char="§"/>
            </a:pPr>
            <a:endParaRPr lang="en-US" sz="1600" dirty="0"/>
          </a:p>
        </p:txBody>
      </p:sp>
      <p:sp>
        <p:nvSpPr>
          <p:cNvPr id="4" name="Text Placeholder 3"/>
          <p:cNvSpPr>
            <a:spLocks noGrp="1"/>
          </p:cNvSpPr>
          <p:nvPr>
            <p:ph type="body" sz="quarter" idx="13"/>
          </p:nvPr>
        </p:nvSpPr>
        <p:spPr>
          <a:xfrm>
            <a:off x="350837" y="762000"/>
            <a:ext cx="9402763" cy="366384"/>
          </a:xfrm>
        </p:spPr>
        <p:txBody>
          <a:bodyPr/>
          <a:lstStyle/>
          <a:p>
            <a:r>
              <a:rPr lang="en-US" sz="2800" b="1" dirty="0"/>
              <a:t>O</a:t>
            </a:r>
            <a:r>
              <a:rPr lang="en-US" sz="2800" b="1" dirty="0" smtClean="0"/>
              <a:t>n the Radar: Broker </a:t>
            </a:r>
            <a:r>
              <a:rPr lang="en-US" sz="2800" b="1" dirty="0" smtClean="0"/>
              <a:t>Dealer </a:t>
            </a:r>
            <a:r>
              <a:rPr lang="en-US" sz="2800" b="1" dirty="0" smtClean="0"/>
              <a:t>Fined for AML</a:t>
            </a:r>
            <a:endParaRPr lang="en-US" sz="28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4038601"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1168228911"/>
              </p:ext>
            </p:extLst>
          </p:nvPr>
        </p:nvGraphicFramePr>
        <p:xfrm>
          <a:off x="4495800" y="1857371"/>
          <a:ext cx="5257800" cy="4524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1" y="1524000"/>
            <a:ext cx="3962399" cy="208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48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0837" y="762000"/>
            <a:ext cx="9402763" cy="366384"/>
          </a:xfrm>
        </p:spPr>
        <p:txBody>
          <a:bodyPr/>
          <a:lstStyle/>
          <a:p>
            <a:r>
              <a:rPr lang="en-US" sz="2800" b="1" dirty="0" smtClean="0"/>
              <a:t>Regulators: Cracking the Whip  </a:t>
            </a:r>
            <a:endParaRPr lang="en-US" sz="2800" b="1" dirty="0"/>
          </a:p>
        </p:txBody>
      </p:sp>
      <p:sp>
        <p:nvSpPr>
          <p:cNvPr id="7" name="Text Placeholder 1"/>
          <p:cNvSpPr txBox="1">
            <a:spLocks/>
          </p:cNvSpPr>
          <p:nvPr/>
        </p:nvSpPr>
        <p:spPr bwMode="gray">
          <a:xfrm>
            <a:off x="627062" y="3952875"/>
            <a:ext cx="9402763" cy="505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defTabSz="892175" rtl="0" eaLnBrk="1" fontAlgn="base" hangingPunct="1">
              <a:lnSpc>
                <a:spcPct val="100000"/>
              </a:lnSpc>
              <a:spcBef>
                <a:spcPts val="0"/>
              </a:spcBef>
              <a:spcAft>
                <a:spcPts val="600"/>
              </a:spcAft>
              <a:buClr>
                <a:schemeClr val="accent2"/>
              </a:buClr>
              <a:buSzPct val="70000"/>
              <a:buFontTx/>
              <a:buNone/>
              <a:defRPr sz="1400">
                <a:solidFill>
                  <a:schemeClr val="accent1"/>
                </a:solidFill>
                <a:latin typeface="+mn-lt"/>
                <a:ea typeface="+mn-ea"/>
                <a:cs typeface="+mn-cs"/>
              </a:defRPr>
            </a:lvl1pPr>
            <a:lvl2pPr marL="233363" indent="0" algn="l" defTabSz="892175" rtl="0" eaLnBrk="1" fontAlgn="base" hangingPunct="1">
              <a:spcBef>
                <a:spcPts val="300"/>
              </a:spcBef>
              <a:spcAft>
                <a:spcPct val="0"/>
              </a:spcAft>
              <a:buClr>
                <a:schemeClr val="accent1"/>
              </a:buClr>
              <a:buSzPct val="70000"/>
              <a:buFontTx/>
              <a:buNone/>
              <a:defRPr sz="1000">
                <a:solidFill>
                  <a:schemeClr val="tx1"/>
                </a:solidFill>
                <a:latin typeface="+mn-lt"/>
                <a:ea typeface="+mn-ea"/>
              </a:defRPr>
            </a:lvl2pPr>
            <a:lvl3pPr marL="463550" indent="0" algn="l" defTabSz="892175" rtl="0" eaLnBrk="1" fontAlgn="base" hangingPunct="1">
              <a:spcBef>
                <a:spcPts val="300"/>
              </a:spcBef>
              <a:spcAft>
                <a:spcPct val="0"/>
              </a:spcAft>
              <a:buClr>
                <a:schemeClr val="accent1"/>
              </a:buClr>
              <a:buFontTx/>
              <a:buNone/>
              <a:defRPr sz="1000">
                <a:solidFill>
                  <a:schemeClr val="tx1"/>
                </a:solidFill>
                <a:latin typeface="+mn-lt"/>
                <a:ea typeface="+mn-ea"/>
              </a:defRPr>
            </a:lvl3pPr>
            <a:lvl4pPr marL="684212" indent="0" algn="l" defTabSz="892175" rtl="0" eaLnBrk="1" fontAlgn="base" hangingPunct="1">
              <a:spcBef>
                <a:spcPts val="300"/>
              </a:spcBef>
              <a:spcAft>
                <a:spcPct val="0"/>
              </a:spcAft>
              <a:buClr>
                <a:schemeClr val="accent1"/>
              </a:buClr>
              <a:buFontTx/>
              <a:buNone/>
              <a:defRPr sz="1000">
                <a:solidFill>
                  <a:schemeClr val="tx1"/>
                </a:solidFill>
                <a:latin typeface="+mn-lt"/>
                <a:ea typeface="+mn-ea"/>
              </a:defRPr>
            </a:lvl4pPr>
            <a:lvl5pPr marL="903287" indent="0" algn="l" defTabSz="892175" rtl="0" eaLnBrk="1" fontAlgn="base" hangingPunct="1">
              <a:spcBef>
                <a:spcPts val="300"/>
              </a:spcBef>
              <a:spcAft>
                <a:spcPct val="0"/>
              </a:spcAft>
              <a:buClr>
                <a:schemeClr val="accent1"/>
              </a:buClr>
              <a:buFontTx/>
              <a:buNone/>
              <a:defRPr sz="1000">
                <a:solidFill>
                  <a:schemeClr val="tx1"/>
                </a:solidFill>
                <a:latin typeface="+mn-lt"/>
                <a:ea typeface="+mn-ea"/>
              </a:defRPr>
            </a:lvl5pPr>
            <a:lvl6pPr marL="16033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6pPr>
            <a:lvl7pPr marL="20605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7pPr>
            <a:lvl8pPr marL="25177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8pPr>
            <a:lvl9pPr marL="2974975" indent="-242888" algn="l" defTabSz="892175" rtl="0" eaLnBrk="1" fontAlgn="base" hangingPunct="1">
              <a:spcBef>
                <a:spcPct val="25000"/>
              </a:spcBef>
              <a:spcAft>
                <a:spcPct val="0"/>
              </a:spcAft>
              <a:buClr>
                <a:srgbClr val="83AED1"/>
              </a:buClr>
              <a:buFont typeface="Arial" charset="0"/>
              <a:buChar char="&gt;"/>
              <a:defRPr sz="1200">
                <a:solidFill>
                  <a:schemeClr val="tx1"/>
                </a:solidFill>
                <a:latin typeface="+mn-lt"/>
                <a:ea typeface="+mn-ea"/>
              </a:defRPr>
            </a:lvl9pPr>
          </a:lstStyle>
          <a:p>
            <a:endParaRPr lang="en-US" sz="2000" kern="0" dirty="0"/>
          </a:p>
          <a:p>
            <a:pPr lvl="1"/>
            <a:endParaRPr lang="en-US" sz="1600" kern="0" dirty="0" smtClean="0"/>
          </a:p>
          <a:p>
            <a:pPr marL="342900" indent="-342900">
              <a:buFont typeface="Wingdings" panose="05000000000000000000" pitchFamily="2" charset="2"/>
              <a:buChar char="§"/>
            </a:pPr>
            <a:endParaRPr lang="en-US" sz="2000" kern="0" dirty="0" smtClean="0"/>
          </a:p>
          <a:p>
            <a:pPr marL="342900" indent="-342900">
              <a:buFont typeface="Wingdings" panose="05000000000000000000" pitchFamily="2" charset="2"/>
              <a:buChar char="§"/>
            </a:pPr>
            <a:endParaRPr lang="en-US" sz="2000" kern="0" dirty="0" smtClean="0"/>
          </a:p>
          <a:p>
            <a:pPr marL="285750" indent="-285750">
              <a:buFont typeface="Arial" panose="020B0604020202020204" pitchFamily="34" charset="0"/>
              <a:buChar char="•"/>
            </a:pPr>
            <a:endParaRPr lang="en-US" kern="0" dirty="0"/>
          </a:p>
        </p:txBody>
      </p:sp>
      <p:sp>
        <p:nvSpPr>
          <p:cNvPr id="8" name="Rectangle 7"/>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aphicFrame>
        <p:nvGraphicFramePr>
          <p:cNvPr id="9" name="Diagram 8"/>
          <p:cNvGraphicFramePr/>
          <p:nvPr>
            <p:extLst>
              <p:ext uri="{D42A27DB-BD31-4B8C-83A1-F6EECF244321}">
                <p14:modId xmlns:p14="http://schemas.microsoft.com/office/powerpoint/2010/main" val="102049714"/>
              </p:ext>
            </p:extLst>
          </p:nvPr>
        </p:nvGraphicFramePr>
        <p:xfrm>
          <a:off x="800100" y="1371600"/>
          <a:ext cx="83820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704926231"/>
              </p:ext>
            </p:extLst>
          </p:nvPr>
        </p:nvGraphicFramePr>
        <p:xfrm>
          <a:off x="857250" y="3276600"/>
          <a:ext cx="83058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1137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09601" y="2590800"/>
            <a:ext cx="8839200" cy="1676400"/>
          </a:xfrm>
          <a:ln w="28575"/>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lstStyle/>
          <a:p>
            <a:endParaRPr lang="en-US" sz="1800" dirty="0" smtClean="0"/>
          </a:p>
          <a:p>
            <a:r>
              <a:rPr lang="en-US" sz="2800" dirty="0" smtClean="0"/>
              <a:t>   </a:t>
            </a:r>
            <a:r>
              <a:rPr lang="en-US" sz="2800" b="1" dirty="0" smtClean="0">
                <a:solidFill>
                  <a:schemeClr val="bg2">
                    <a:lumMod val="50000"/>
                  </a:schemeClr>
                </a:solidFill>
              </a:rPr>
              <a:t>Andrew </a:t>
            </a:r>
            <a:r>
              <a:rPr lang="en-US" sz="2800" b="1" dirty="0" err="1" smtClean="0">
                <a:solidFill>
                  <a:schemeClr val="bg2">
                    <a:lumMod val="50000"/>
                  </a:schemeClr>
                </a:solidFill>
              </a:rPr>
              <a:t>Ceresney</a:t>
            </a:r>
            <a:r>
              <a:rPr lang="en-US" sz="2000" dirty="0" smtClean="0"/>
              <a:t>, </a:t>
            </a:r>
            <a:r>
              <a:rPr lang="en-US" sz="2000" dirty="0" smtClean="0">
                <a:solidFill>
                  <a:schemeClr val="bg2">
                    <a:lumMod val="50000"/>
                  </a:schemeClr>
                </a:solidFill>
              </a:rPr>
              <a:t>Director of the SEC’s Division of Enforcement</a:t>
            </a:r>
            <a:r>
              <a:rPr lang="en-US" sz="2000" dirty="0" smtClean="0"/>
              <a:t>: </a:t>
            </a:r>
          </a:p>
          <a:p>
            <a:pPr lvl="1" algn="ctr"/>
            <a:r>
              <a:rPr lang="en-US" sz="1600" i="1" dirty="0"/>
              <a:t>“</a:t>
            </a:r>
            <a:r>
              <a:rPr lang="en-US" sz="1600" b="1" i="1" dirty="0"/>
              <a:t>Brokerage Firms must take their anti-money laundering responsibilities seriously so they can serve as a line of defense against misconduct and market risk.”</a:t>
            </a:r>
            <a:r>
              <a:rPr lang="en-US" sz="1600" b="1" dirty="0" smtClean="0"/>
              <a:t> </a:t>
            </a:r>
          </a:p>
          <a:p>
            <a:pPr lvl="1"/>
            <a:endParaRPr lang="en-US" sz="1800" dirty="0" smtClean="0"/>
          </a:p>
          <a:p>
            <a:pPr lvl="1"/>
            <a:endParaRPr lang="en-US" sz="1800" dirty="0" smtClean="0"/>
          </a:p>
          <a:p>
            <a:pPr marL="806450" lvl="2" indent="-342900">
              <a:buFont typeface="Wingdings" panose="05000000000000000000" pitchFamily="2" charset="2"/>
              <a:buChar char="§"/>
            </a:pPr>
            <a:endParaRPr lang="en-US" sz="1600" dirty="0"/>
          </a:p>
          <a:p>
            <a:pPr marL="342900" indent="-342900">
              <a:buFont typeface="Wingdings" panose="05000000000000000000" pitchFamily="2" charset="2"/>
              <a:buChar char="§"/>
            </a:pPr>
            <a:endParaRPr lang="en-US" sz="1600" dirty="0"/>
          </a:p>
        </p:txBody>
      </p:sp>
      <p:sp>
        <p:nvSpPr>
          <p:cNvPr id="4" name="Text Placeholder 3"/>
          <p:cNvSpPr>
            <a:spLocks noGrp="1"/>
          </p:cNvSpPr>
          <p:nvPr>
            <p:ph type="body" sz="quarter" idx="13"/>
          </p:nvPr>
        </p:nvSpPr>
        <p:spPr>
          <a:xfrm>
            <a:off x="350837" y="990600"/>
            <a:ext cx="9402763" cy="366384"/>
          </a:xfrm>
        </p:spPr>
        <p:txBody>
          <a:bodyPr/>
          <a:lstStyle/>
          <a:p>
            <a:r>
              <a:rPr lang="en-US" sz="2800" b="1" dirty="0" smtClean="0"/>
              <a:t>Why Does it Matter? Because Regulators Say So. </a:t>
            </a:r>
            <a:endParaRPr lang="en-US" sz="28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18445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4014" y="1600200"/>
            <a:ext cx="9402763" cy="5105400"/>
          </a:xfrm>
        </p:spPr>
        <p:txBody>
          <a:bodyPr/>
          <a:lstStyle/>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900" dirty="0" smtClean="0"/>
          </a:p>
          <a:p>
            <a:pPr lvl="1"/>
            <a:r>
              <a:rPr lang="en-US" sz="900" dirty="0" smtClean="0"/>
              <a:t>Source</a:t>
            </a:r>
            <a:r>
              <a:rPr lang="en-US" sz="900" dirty="0"/>
              <a:t>: </a:t>
            </a:r>
            <a:r>
              <a:rPr lang="en-US" sz="900" dirty="0">
                <a:hlinkClick r:id="rId3"/>
              </a:rPr>
              <a:t>http://</a:t>
            </a:r>
            <a:r>
              <a:rPr lang="en-US" sz="900" dirty="0" smtClean="0">
                <a:hlinkClick r:id="rId3"/>
              </a:rPr>
              <a:t>www.fintrac-canafe.gc.ca/publications/typologies/images/2013-04/English/Case1_Big_ENG.png</a:t>
            </a:r>
            <a:r>
              <a:rPr lang="en-US" sz="900" dirty="0" smtClean="0"/>
              <a:t> </a:t>
            </a:r>
            <a:endParaRPr lang="en-US" sz="900" dirty="0"/>
          </a:p>
        </p:txBody>
      </p:sp>
      <p:sp>
        <p:nvSpPr>
          <p:cNvPr id="4" name="Text Placeholder 3"/>
          <p:cNvSpPr>
            <a:spLocks noGrp="1"/>
          </p:cNvSpPr>
          <p:nvPr>
            <p:ph type="body" sz="quarter" idx="13"/>
          </p:nvPr>
        </p:nvSpPr>
        <p:spPr>
          <a:xfrm>
            <a:off x="341312" y="914400"/>
            <a:ext cx="9402763" cy="366384"/>
          </a:xfrm>
        </p:spPr>
        <p:txBody>
          <a:bodyPr/>
          <a:lstStyle/>
          <a:p>
            <a:r>
              <a:rPr lang="en-US" sz="2800" b="1" dirty="0" smtClean="0"/>
              <a:t>Identifying Red Flags: Pump and Dump</a:t>
            </a:r>
            <a:endParaRPr lang="en-US" sz="28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33550"/>
            <a:ext cx="9013943"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712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50837" y="1752600"/>
            <a:ext cx="9402763" cy="5257800"/>
          </a:xfrm>
        </p:spPr>
        <p:txBody>
          <a:bodyPr/>
          <a:lstStyle/>
          <a:p>
            <a:pPr marL="519113" lvl="1" indent="-285750">
              <a:buFont typeface="Arial" panose="020B0604020202020204" pitchFamily="34" charset="0"/>
              <a:buChar char="•"/>
            </a:pPr>
            <a:r>
              <a:rPr lang="en-US" sz="1600" dirty="0" smtClean="0"/>
              <a:t>Thinly Traded or Low Value Securities (Pump – and – Dump)</a:t>
            </a:r>
          </a:p>
          <a:p>
            <a:pPr marL="519113" lvl="1" indent="-285750">
              <a:buFont typeface="Arial" panose="020B0604020202020204" pitchFamily="34" charset="0"/>
              <a:buChar char="•"/>
            </a:pPr>
            <a:r>
              <a:rPr lang="en-US" sz="1600" dirty="0" smtClean="0"/>
              <a:t>Master/ Sub Account Relationships</a:t>
            </a:r>
          </a:p>
          <a:p>
            <a:pPr marL="519113" lvl="1" indent="-285750">
              <a:buFont typeface="Arial" panose="020B0604020202020204" pitchFamily="34" charset="0"/>
              <a:buChar char="•"/>
            </a:pPr>
            <a:r>
              <a:rPr lang="en-US" sz="1600" dirty="0" smtClean="0"/>
              <a:t>Comprehensive Asset Management or Cash Management </a:t>
            </a:r>
          </a:p>
        </p:txBody>
      </p:sp>
      <p:sp>
        <p:nvSpPr>
          <p:cNvPr id="4" name="Text Placeholder 3"/>
          <p:cNvSpPr>
            <a:spLocks noGrp="1"/>
          </p:cNvSpPr>
          <p:nvPr>
            <p:ph type="body" sz="quarter" idx="13"/>
          </p:nvPr>
        </p:nvSpPr>
        <p:spPr/>
        <p:txBody>
          <a:bodyPr/>
          <a:lstStyle/>
          <a:p>
            <a:r>
              <a:rPr lang="en-US" sz="2400" b="1" dirty="0" smtClean="0"/>
              <a:t>Identifying Red Flags: </a:t>
            </a:r>
            <a:endParaRPr lang="en-US" sz="2400" b="1" dirty="0"/>
          </a:p>
        </p:txBody>
      </p:sp>
      <p:sp>
        <p:nvSpPr>
          <p:cNvPr id="6" name="Rectangle 5"/>
          <p:cNvSpPr/>
          <p:nvPr/>
        </p:nvSpPr>
        <p:spPr bwMode="auto">
          <a:xfrm>
            <a:off x="8610600" y="7239000"/>
            <a:ext cx="1143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2736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squar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1973</TotalTime>
  <Words>704</Words>
  <Application>Microsoft Office PowerPoint</Application>
  <PresentationFormat>Custom</PresentationFormat>
  <Paragraphs>93</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vt:lpstr>
      <vt:lpstr>How Crooks use Good Markets to do Bad Things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Oszust, Richard</dc:creator>
  <cp:lastModifiedBy>Preyma, Lida</cp:lastModifiedBy>
  <cp:revision>160</cp:revision>
  <dcterms:created xsi:type="dcterms:W3CDTF">2015-01-05T14:40:27Z</dcterms:created>
  <dcterms:modified xsi:type="dcterms:W3CDTF">2016-08-18T03:40:41Z</dcterms:modified>
</cp:coreProperties>
</file>