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29" r:id="rId2"/>
    <p:sldId id="357" r:id="rId3"/>
    <p:sldId id="377" r:id="rId4"/>
    <p:sldId id="363" r:id="rId5"/>
    <p:sldId id="362" r:id="rId6"/>
    <p:sldId id="378" r:id="rId7"/>
    <p:sldId id="379" r:id="rId8"/>
    <p:sldId id="380" r:id="rId9"/>
    <p:sldId id="381" r:id="rId10"/>
    <p:sldId id="382" r:id="rId11"/>
    <p:sldId id="383" r:id="rId12"/>
    <p:sldId id="364" r:id="rId13"/>
    <p:sldId id="365" r:id="rId14"/>
    <p:sldId id="384" r:id="rId15"/>
    <p:sldId id="369" r:id="rId16"/>
    <p:sldId id="368" r:id="rId17"/>
    <p:sldId id="370" r:id="rId18"/>
    <p:sldId id="372" r:id="rId19"/>
    <p:sldId id="371" r:id="rId20"/>
    <p:sldId id="385" r:id="rId21"/>
    <p:sldId id="373" r:id="rId22"/>
    <p:sldId id="374" r:id="rId23"/>
    <p:sldId id="375" r:id="rId24"/>
    <p:sldId id="386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04">
          <p15:clr>
            <a:srgbClr val="A4A3A4"/>
          </p15:clr>
        </p15:guide>
        <p15:guide id="2" pos="2450">
          <p15:clr>
            <a:srgbClr val="A4A3A4"/>
          </p15:clr>
        </p15:guide>
        <p15:guide id="3" pos="5436">
          <p15:clr>
            <a:srgbClr val="A4A3A4"/>
          </p15:clr>
        </p15:guide>
        <p15:guide id="4" pos="2943">
          <p15:clr>
            <a:srgbClr val="A4A3A4"/>
          </p15:clr>
        </p15:guide>
        <p15:guide id="5" pos="335">
          <p15:clr>
            <a:srgbClr val="A4A3A4"/>
          </p15:clr>
        </p15:guide>
        <p15:guide id="6" pos="5351">
          <p15:clr>
            <a:srgbClr val="A4A3A4"/>
          </p15:clr>
        </p15:guide>
        <p15:guide id="7" pos="418">
          <p15:clr>
            <a:srgbClr val="A4A3A4"/>
          </p15:clr>
        </p15:guide>
        <p15:guide id="8" pos="2018">
          <p15:clr>
            <a:srgbClr val="A4A3A4"/>
          </p15:clr>
        </p15:guide>
        <p15:guide id="9" pos="210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aron" initials="SS" lastIdx="27" clrIdx="0"/>
  <p:cmAuthor id="1" name="lmirsky" initials="l" lastIdx="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DE00"/>
    <a:srgbClr val="00C78C"/>
    <a:srgbClr val="00BCE4"/>
    <a:srgbClr val="606060"/>
    <a:srgbClr val="BABABA"/>
    <a:srgbClr val="E9E9E9"/>
    <a:srgbClr val="DFDFDF"/>
    <a:srgbClr val="0018A8"/>
    <a:srgbClr val="8D64AA"/>
    <a:srgbClr val="5EC2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99" autoAdjust="0"/>
    <p:restoredTop sz="96130" autoAdjust="0"/>
  </p:normalViewPr>
  <p:slideViewPr>
    <p:cSldViewPr snapToGrid="0" showGuides="1">
      <p:cViewPr>
        <p:scale>
          <a:sx n="78" d="100"/>
          <a:sy n="78" d="100"/>
        </p:scale>
        <p:origin x="-912" y="-72"/>
      </p:cViewPr>
      <p:guideLst>
        <p:guide orient="horz" pos="204"/>
        <p:guide pos="2450"/>
        <p:guide pos="5436"/>
        <p:guide pos="2943"/>
        <p:guide pos="335"/>
        <p:guide pos="5351"/>
        <p:guide pos="418"/>
        <p:guide pos="2018"/>
        <p:guide pos="210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Book4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02691\Documents\Pilot%20PowerPoint\PPT%20Beta\Diapo\2_Market\Energy\HO\HO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102691\Documents\Pilot%20PowerPoint\PPT%20Beta\Diapo\2_Market\Energy\HO\HO.xlsx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050" dirty="0">
                <a:latin typeface="Trebuchet MS" pitchFamily="34" charset="0"/>
              </a:rPr>
              <a:t>Rolling curve - WTI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6.7060627730589198E-2"/>
          <c:y val="0.1034482003280722"/>
          <c:w val="0.90665705679698172"/>
          <c:h val="0.7862959216239677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Contango (WTI 07/22/15)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circle"/>
            <c:size val="4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</c:spPr>
          </c:marker>
          <c:cat>
            <c:numRef>
              <c:f>Sheet1!$A$2:$A$84</c:f>
              <c:numCache>
                <c:formatCode>mmm\-yy</c:formatCode>
                <c:ptCount val="83"/>
                <c:pt idx="0">
                  <c:v>45261</c:v>
                </c:pt>
                <c:pt idx="1">
                  <c:v>45078</c:v>
                </c:pt>
                <c:pt idx="2">
                  <c:v>44896</c:v>
                </c:pt>
                <c:pt idx="3">
                  <c:v>44713</c:v>
                </c:pt>
                <c:pt idx="4">
                  <c:v>44531</c:v>
                </c:pt>
                <c:pt idx="5">
                  <c:v>44348</c:v>
                </c:pt>
                <c:pt idx="6">
                  <c:v>44166</c:v>
                </c:pt>
                <c:pt idx="7">
                  <c:v>44136</c:v>
                </c:pt>
                <c:pt idx="8">
                  <c:v>44105</c:v>
                </c:pt>
                <c:pt idx="9">
                  <c:v>44075</c:v>
                </c:pt>
                <c:pt idx="10">
                  <c:v>44044</c:v>
                </c:pt>
                <c:pt idx="11">
                  <c:v>44013</c:v>
                </c:pt>
                <c:pt idx="12">
                  <c:v>43983</c:v>
                </c:pt>
                <c:pt idx="13">
                  <c:v>43952</c:v>
                </c:pt>
                <c:pt idx="14">
                  <c:v>43922</c:v>
                </c:pt>
                <c:pt idx="15">
                  <c:v>43891</c:v>
                </c:pt>
                <c:pt idx="16">
                  <c:v>43862</c:v>
                </c:pt>
                <c:pt idx="17">
                  <c:v>43831</c:v>
                </c:pt>
                <c:pt idx="18">
                  <c:v>43800</c:v>
                </c:pt>
                <c:pt idx="19">
                  <c:v>43770</c:v>
                </c:pt>
                <c:pt idx="20">
                  <c:v>43739</c:v>
                </c:pt>
                <c:pt idx="21">
                  <c:v>43709</c:v>
                </c:pt>
                <c:pt idx="22">
                  <c:v>43678</c:v>
                </c:pt>
                <c:pt idx="23">
                  <c:v>43647</c:v>
                </c:pt>
                <c:pt idx="24">
                  <c:v>43617</c:v>
                </c:pt>
                <c:pt idx="25">
                  <c:v>43586</c:v>
                </c:pt>
                <c:pt idx="26">
                  <c:v>43556</c:v>
                </c:pt>
                <c:pt idx="27">
                  <c:v>43525</c:v>
                </c:pt>
                <c:pt idx="28">
                  <c:v>43497</c:v>
                </c:pt>
                <c:pt idx="29">
                  <c:v>43466</c:v>
                </c:pt>
                <c:pt idx="30">
                  <c:v>43435</c:v>
                </c:pt>
                <c:pt idx="31">
                  <c:v>43405</c:v>
                </c:pt>
                <c:pt idx="32">
                  <c:v>43374</c:v>
                </c:pt>
                <c:pt idx="33">
                  <c:v>43344</c:v>
                </c:pt>
                <c:pt idx="34">
                  <c:v>43313</c:v>
                </c:pt>
                <c:pt idx="35">
                  <c:v>43282</c:v>
                </c:pt>
                <c:pt idx="36">
                  <c:v>43252</c:v>
                </c:pt>
                <c:pt idx="37">
                  <c:v>43221</c:v>
                </c:pt>
                <c:pt idx="38">
                  <c:v>43191</c:v>
                </c:pt>
                <c:pt idx="39">
                  <c:v>43160</c:v>
                </c:pt>
                <c:pt idx="40">
                  <c:v>43132</c:v>
                </c:pt>
                <c:pt idx="41">
                  <c:v>43101</c:v>
                </c:pt>
                <c:pt idx="42">
                  <c:v>43070</c:v>
                </c:pt>
                <c:pt idx="43">
                  <c:v>43040</c:v>
                </c:pt>
                <c:pt idx="44">
                  <c:v>43009</c:v>
                </c:pt>
                <c:pt idx="45">
                  <c:v>42979</c:v>
                </c:pt>
                <c:pt idx="46">
                  <c:v>42948</c:v>
                </c:pt>
                <c:pt idx="47">
                  <c:v>42917</c:v>
                </c:pt>
                <c:pt idx="48">
                  <c:v>42887</c:v>
                </c:pt>
                <c:pt idx="49">
                  <c:v>42856</c:v>
                </c:pt>
                <c:pt idx="50">
                  <c:v>42826</c:v>
                </c:pt>
                <c:pt idx="51">
                  <c:v>42795</c:v>
                </c:pt>
                <c:pt idx="52">
                  <c:v>42767</c:v>
                </c:pt>
                <c:pt idx="53">
                  <c:v>42736</c:v>
                </c:pt>
                <c:pt idx="54">
                  <c:v>42705</c:v>
                </c:pt>
                <c:pt idx="55">
                  <c:v>42675</c:v>
                </c:pt>
                <c:pt idx="56">
                  <c:v>42644</c:v>
                </c:pt>
                <c:pt idx="57">
                  <c:v>42614</c:v>
                </c:pt>
                <c:pt idx="58">
                  <c:v>42583</c:v>
                </c:pt>
                <c:pt idx="59">
                  <c:v>42552</c:v>
                </c:pt>
                <c:pt idx="60">
                  <c:v>42522</c:v>
                </c:pt>
                <c:pt idx="61">
                  <c:v>42491</c:v>
                </c:pt>
                <c:pt idx="62">
                  <c:v>42461</c:v>
                </c:pt>
                <c:pt idx="63">
                  <c:v>42430</c:v>
                </c:pt>
                <c:pt idx="64">
                  <c:v>42401</c:v>
                </c:pt>
                <c:pt idx="65">
                  <c:v>42370</c:v>
                </c:pt>
                <c:pt idx="66">
                  <c:v>42339</c:v>
                </c:pt>
                <c:pt idx="67">
                  <c:v>42309</c:v>
                </c:pt>
                <c:pt idx="68">
                  <c:v>42278</c:v>
                </c:pt>
                <c:pt idx="69">
                  <c:v>42248</c:v>
                </c:pt>
                <c:pt idx="70">
                  <c:v>42217</c:v>
                </c:pt>
                <c:pt idx="71">
                  <c:v>42186</c:v>
                </c:pt>
                <c:pt idx="72">
                  <c:v>42156</c:v>
                </c:pt>
                <c:pt idx="73">
                  <c:v>42125</c:v>
                </c:pt>
                <c:pt idx="74">
                  <c:v>42095</c:v>
                </c:pt>
                <c:pt idx="75">
                  <c:v>42064</c:v>
                </c:pt>
                <c:pt idx="76">
                  <c:v>42036</c:v>
                </c:pt>
                <c:pt idx="77">
                  <c:v>42005</c:v>
                </c:pt>
                <c:pt idx="78">
                  <c:v>41974</c:v>
                </c:pt>
                <c:pt idx="79">
                  <c:v>41944</c:v>
                </c:pt>
                <c:pt idx="80">
                  <c:v>41913</c:v>
                </c:pt>
                <c:pt idx="81">
                  <c:v>41883</c:v>
                </c:pt>
                <c:pt idx="82">
                  <c:v>41852</c:v>
                </c:pt>
              </c:numCache>
            </c:numRef>
          </c:cat>
          <c:val>
            <c:numRef>
              <c:f>Sheet1!$B$2:$B$84</c:f>
              <c:numCache>
                <c:formatCode>General</c:formatCode>
                <c:ptCount val="83"/>
                <c:pt idx="0">
                  <c:v>67.015000000000001</c:v>
                </c:pt>
                <c:pt idx="1">
                  <c:v>67.015000000000001</c:v>
                </c:pt>
                <c:pt idx="2">
                  <c:v>67.015000000000001</c:v>
                </c:pt>
                <c:pt idx="3">
                  <c:v>66.814999999999998</c:v>
                </c:pt>
                <c:pt idx="4">
                  <c:v>66.614999999999995</c:v>
                </c:pt>
                <c:pt idx="5">
                  <c:v>66.204999999999998</c:v>
                </c:pt>
                <c:pt idx="6">
                  <c:v>65.795000000000002</c:v>
                </c:pt>
                <c:pt idx="7">
                  <c:v>65.605000000000004</c:v>
                </c:pt>
                <c:pt idx="8">
                  <c:v>65.444999999999993</c:v>
                </c:pt>
                <c:pt idx="9">
                  <c:v>65.314999999999998</c:v>
                </c:pt>
                <c:pt idx="10">
                  <c:v>65.204999999999998</c:v>
                </c:pt>
                <c:pt idx="11">
                  <c:v>65.135000000000005</c:v>
                </c:pt>
                <c:pt idx="12">
                  <c:v>65.105000000000004</c:v>
                </c:pt>
                <c:pt idx="13">
                  <c:v>64.954999999999998</c:v>
                </c:pt>
                <c:pt idx="14">
                  <c:v>64.834999999999994</c:v>
                </c:pt>
                <c:pt idx="15">
                  <c:v>64.724999999999994</c:v>
                </c:pt>
                <c:pt idx="16">
                  <c:v>64.614999999999995</c:v>
                </c:pt>
                <c:pt idx="17">
                  <c:v>64.525000000000006</c:v>
                </c:pt>
                <c:pt idx="18">
                  <c:v>64.444999999999993</c:v>
                </c:pt>
                <c:pt idx="19">
                  <c:v>64.204999999999998</c:v>
                </c:pt>
                <c:pt idx="20">
                  <c:v>63.984999999999999</c:v>
                </c:pt>
                <c:pt idx="21">
                  <c:v>63.795000000000002</c:v>
                </c:pt>
                <c:pt idx="22">
                  <c:v>63.634999999999998</c:v>
                </c:pt>
                <c:pt idx="23">
                  <c:v>63.505000000000003</c:v>
                </c:pt>
                <c:pt idx="24">
                  <c:v>63.445</c:v>
                </c:pt>
                <c:pt idx="25">
                  <c:v>63.265000000000001</c:v>
                </c:pt>
                <c:pt idx="26">
                  <c:v>63.094999999999999</c:v>
                </c:pt>
                <c:pt idx="27">
                  <c:v>62.945</c:v>
                </c:pt>
                <c:pt idx="28">
                  <c:v>62.814999999999998</c:v>
                </c:pt>
                <c:pt idx="29">
                  <c:v>62.695</c:v>
                </c:pt>
                <c:pt idx="30">
                  <c:v>62.585000000000001</c:v>
                </c:pt>
                <c:pt idx="31">
                  <c:v>62.335000000000001</c:v>
                </c:pt>
                <c:pt idx="32">
                  <c:v>62.104999999999997</c:v>
                </c:pt>
                <c:pt idx="33">
                  <c:v>61.875</c:v>
                </c:pt>
                <c:pt idx="34">
                  <c:v>61.664999999999999</c:v>
                </c:pt>
                <c:pt idx="35">
                  <c:v>61.475000000000001</c:v>
                </c:pt>
                <c:pt idx="36">
                  <c:v>61.314999999999998</c:v>
                </c:pt>
                <c:pt idx="37">
                  <c:v>61.055</c:v>
                </c:pt>
                <c:pt idx="38">
                  <c:v>60.814999999999998</c:v>
                </c:pt>
                <c:pt idx="39">
                  <c:v>60.594999999999999</c:v>
                </c:pt>
                <c:pt idx="40">
                  <c:v>60.395000000000003</c:v>
                </c:pt>
                <c:pt idx="41">
                  <c:v>60.244999999999997</c:v>
                </c:pt>
                <c:pt idx="42">
                  <c:v>60.09</c:v>
                </c:pt>
                <c:pt idx="43">
                  <c:v>59.81</c:v>
                </c:pt>
                <c:pt idx="44">
                  <c:v>59.52</c:v>
                </c:pt>
                <c:pt idx="45">
                  <c:v>59.23</c:v>
                </c:pt>
                <c:pt idx="46">
                  <c:v>58.96</c:v>
                </c:pt>
                <c:pt idx="47">
                  <c:v>58.71</c:v>
                </c:pt>
                <c:pt idx="48">
                  <c:v>58.48</c:v>
                </c:pt>
                <c:pt idx="49">
                  <c:v>58.164999999999999</c:v>
                </c:pt>
                <c:pt idx="50">
                  <c:v>57.875</c:v>
                </c:pt>
                <c:pt idx="51">
                  <c:v>57.594999999999999</c:v>
                </c:pt>
                <c:pt idx="52">
                  <c:v>57.314999999999998</c:v>
                </c:pt>
                <c:pt idx="53">
                  <c:v>57.05</c:v>
                </c:pt>
                <c:pt idx="54">
                  <c:v>56.8</c:v>
                </c:pt>
                <c:pt idx="55">
                  <c:v>56.48</c:v>
                </c:pt>
                <c:pt idx="56">
                  <c:v>56.14</c:v>
                </c:pt>
                <c:pt idx="57">
                  <c:v>55.82</c:v>
                </c:pt>
                <c:pt idx="58">
                  <c:v>55.51</c:v>
                </c:pt>
                <c:pt idx="59">
                  <c:v>55.22</c:v>
                </c:pt>
                <c:pt idx="60">
                  <c:v>54.91</c:v>
                </c:pt>
                <c:pt idx="61">
                  <c:v>54.53</c:v>
                </c:pt>
                <c:pt idx="62">
                  <c:v>54.11</c:v>
                </c:pt>
                <c:pt idx="63">
                  <c:v>53.67</c:v>
                </c:pt>
                <c:pt idx="64">
                  <c:v>53.19</c:v>
                </c:pt>
                <c:pt idx="65">
                  <c:v>52.66</c:v>
                </c:pt>
                <c:pt idx="66">
                  <c:v>52.05</c:v>
                </c:pt>
                <c:pt idx="67">
                  <c:v>51.36</c:v>
                </c:pt>
                <c:pt idx="68">
                  <c:v>50.7</c:v>
                </c:pt>
                <c:pt idx="69">
                  <c:v>50.22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332672"/>
        <c:axId val="40737024"/>
      </c:lineChart>
      <c:dateAx>
        <c:axId val="40332672"/>
        <c:scaling>
          <c:orientation val="minMax"/>
        </c:scaling>
        <c:delete val="0"/>
        <c:axPos val="b"/>
        <c:numFmt formatCode="mm/yy;@" sourceLinked="0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Trebuchet MS" pitchFamily="34" charset="0"/>
              </a:defRPr>
            </a:pPr>
            <a:endParaRPr lang="en-US"/>
          </a:p>
        </c:txPr>
        <c:crossAx val="40737024"/>
        <c:crosses val="autoZero"/>
        <c:auto val="1"/>
        <c:lblOffset val="100"/>
        <c:baseTimeUnit val="months"/>
        <c:majorUnit val="12"/>
        <c:majorTimeUnit val="months"/>
      </c:dateAx>
      <c:valAx>
        <c:axId val="40737024"/>
        <c:scaling>
          <c:orientation val="minMax"/>
          <c:min val="4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>
                    <a:latin typeface="Trebuchet MS" pitchFamily="34" charset="0"/>
                  </a:rPr>
                  <a:t>$/barrel</a:t>
                </a:r>
              </a:p>
            </c:rich>
          </c:tx>
          <c:layout>
            <c:manualLayout>
              <c:xMode val="edge"/>
              <c:yMode val="edge"/>
              <c:x val="1.4258595708144524E-3"/>
              <c:y val="2.3578482275511733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rebuchet MS" pitchFamily="34" charset="0"/>
              </a:defRPr>
            </a:pPr>
            <a:endParaRPr lang="en-US"/>
          </a:p>
        </c:txPr>
        <c:crossAx val="403326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>
                <a:latin typeface="Trebuchet MS" pitchFamily="34" charset="0"/>
              </a:rPr>
              <a:t>Seasonal Curve - Natural Gas 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7.3462160979877497E-2"/>
          <c:y val="0.1034482003280722"/>
          <c:w val="0.92101684164479436"/>
          <c:h val="0.80761995405973774"/>
        </c:manualLayout>
      </c:layout>
      <c:lineChart>
        <c:grouping val="standard"/>
        <c:varyColors val="0"/>
        <c:ser>
          <c:idx val="0"/>
          <c:order val="0"/>
          <c:tx>
            <c:strRef>
              <c:f>Sheet1!$G$1</c:f>
              <c:strCache>
                <c:ptCount val="1"/>
                <c:pt idx="0">
                  <c:v>Natural Gas : NYM : Fair Value : Live Data</c:v>
                </c:pt>
              </c:strCache>
            </c:strRef>
          </c:tx>
          <c:spPr>
            <a:ln w="0">
              <a:solidFill>
                <a:srgbClr val="002060"/>
              </a:solidFill>
            </a:ln>
          </c:spPr>
          <c:marker>
            <c:symbol val="circle"/>
            <c:size val="4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</c:spPr>
          </c:marker>
          <c:cat>
            <c:numRef>
              <c:f>Sheet1!$F$2:$F$150</c:f>
              <c:numCache>
                <c:formatCode>mmm\-yy</c:formatCode>
                <c:ptCount val="149"/>
                <c:pt idx="0">
                  <c:v>46722</c:v>
                </c:pt>
                <c:pt idx="1">
                  <c:v>46692</c:v>
                </c:pt>
                <c:pt idx="2">
                  <c:v>46661</c:v>
                </c:pt>
                <c:pt idx="3">
                  <c:v>46631</c:v>
                </c:pt>
                <c:pt idx="4">
                  <c:v>46600</c:v>
                </c:pt>
                <c:pt idx="5">
                  <c:v>46569</c:v>
                </c:pt>
                <c:pt idx="6">
                  <c:v>46539</c:v>
                </c:pt>
                <c:pt idx="7">
                  <c:v>46508</c:v>
                </c:pt>
                <c:pt idx="8">
                  <c:v>46478</c:v>
                </c:pt>
                <c:pt idx="9">
                  <c:v>46447</c:v>
                </c:pt>
                <c:pt idx="10">
                  <c:v>46419</c:v>
                </c:pt>
                <c:pt idx="11">
                  <c:v>46388</c:v>
                </c:pt>
                <c:pt idx="12">
                  <c:v>46357</c:v>
                </c:pt>
                <c:pt idx="13">
                  <c:v>46327</c:v>
                </c:pt>
                <c:pt idx="14">
                  <c:v>46296</c:v>
                </c:pt>
                <c:pt idx="15">
                  <c:v>46266</c:v>
                </c:pt>
                <c:pt idx="16">
                  <c:v>46235</c:v>
                </c:pt>
                <c:pt idx="17">
                  <c:v>46204</c:v>
                </c:pt>
                <c:pt idx="18">
                  <c:v>46174</c:v>
                </c:pt>
                <c:pt idx="19">
                  <c:v>46143</c:v>
                </c:pt>
                <c:pt idx="20">
                  <c:v>46113</c:v>
                </c:pt>
                <c:pt idx="21">
                  <c:v>46082</c:v>
                </c:pt>
                <c:pt idx="22">
                  <c:v>46054</c:v>
                </c:pt>
                <c:pt idx="23">
                  <c:v>46023</c:v>
                </c:pt>
                <c:pt idx="24">
                  <c:v>45992</c:v>
                </c:pt>
                <c:pt idx="25">
                  <c:v>45962</c:v>
                </c:pt>
                <c:pt idx="26">
                  <c:v>45931</c:v>
                </c:pt>
                <c:pt idx="27">
                  <c:v>45901</c:v>
                </c:pt>
                <c:pt idx="28">
                  <c:v>45870</c:v>
                </c:pt>
                <c:pt idx="29">
                  <c:v>45839</c:v>
                </c:pt>
                <c:pt idx="30">
                  <c:v>45809</c:v>
                </c:pt>
                <c:pt idx="31">
                  <c:v>45778</c:v>
                </c:pt>
                <c:pt idx="32">
                  <c:v>45748</c:v>
                </c:pt>
                <c:pt idx="33">
                  <c:v>45717</c:v>
                </c:pt>
                <c:pt idx="34">
                  <c:v>45689</c:v>
                </c:pt>
                <c:pt idx="35">
                  <c:v>45658</c:v>
                </c:pt>
                <c:pt idx="36">
                  <c:v>45627</c:v>
                </c:pt>
                <c:pt idx="37">
                  <c:v>45597</c:v>
                </c:pt>
                <c:pt idx="38">
                  <c:v>45566</c:v>
                </c:pt>
                <c:pt idx="39">
                  <c:v>45536</c:v>
                </c:pt>
                <c:pt idx="40">
                  <c:v>45505</c:v>
                </c:pt>
                <c:pt idx="41">
                  <c:v>45474</c:v>
                </c:pt>
                <c:pt idx="42">
                  <c:v>45444</c:v>
                </c:pt>
                <c:pt idx="43">
                  <c:v>45413</c:v>
                </c:pt>
                <c:pt idx="44">
                  <c:v>45383</c:v>
                </c:pt>
                <c:pt idx="45">
                  <c:v>45352</c:v>
                </c:pt>
                <c:pt idx="46">
                  <c:v>45323</c:v>
                </c:pt>
                <c:pt idx="47">
                  <c:v>45292</c:v>
                </c:pt>
                <c:pt idx="48">
                  <c:v>45261</c:v>
                </c:pt>
                <c:pt idx="49">
                  <c:v>45231</c:v>
                </c:pt>
                <c:pt idx="50">
                  <c:v>45200</c:v>
                </c:pt>
                <c:pt idx="51">
                  <c:v>45170</c:v>
                </c:pt>
                <c:pt idx="52">
                  <c:v>45139</c:v>
                </c:pt>
                <c:pt idx="53">
                  <c:v>45108</c:v>
                </c:pt>
                <c:pt idx="54">
                  <c:v>45078</c:v>
                </c:pt>
                <c:pt idx="55">
                  <c:v>45047</c:v>
                </c:pt>
                <c:pt idx="56">
                  <c:v>45017</c:v>
                </c:pt>
                <c:pt idx="57">
                  <c:v>44986</c:v>
                </c:pt>
                <c:pt idx="58">
                  <c:v>44958</c:v>
                </c:pt>
                <c:pt idx="59">
                  <c:v>44927</c:v>
                </c:pt>
                <c:pt idx="60">
                  <c:v>44896</c:v>
                </c:pt>
                <c:pt idx="61">
                  <c:v>44866</c:v>
                </c:pt>
                <c:pt idx="62">
                  <c:v>44835</c:v>
                </c:pt>
                <c:pt idx="63">
                  <c:v>44805</c:v>
                </c:pt>
                <c:pt idx="64">
                  <c:v>44774</c:v>
                </c:pt>
                <c:pt idx="65">
                  <c:v>44743</c:v>
                </c:pt>
                <c:pt idx="66">
                  <c:v>44713</c:v>
                </c:pt>
                <c:pt idx="67">
                  <c:v>44682</c:v>
                </c:pt>
                <c:pt idx="68">
                  <c:v>44652</c:v>
                </c:pt>
                <c:pt idx="69">
                  <c:v>44621</c:v>
                </c:pt>
                <c:pt idx="70">
                  <c:v>44593</c:v>
                </c:pt>
                <c:pt idx="71">
                  <c:v>44562</c:v>
                </c:pt>
                <c:pt idx="72">
                  <c:v>44531</c:v>
                </c:pt>
                <c:pt idx="73">
                  <c:v>44501</c:v>
                </c:pt>
                <c:pt idx="74">
                  <c:v>44470</c:v>
                </c:pt>
                <c:pt idx="75">
                  <c:v>44440</c:v>
                </c:pt>
                <c:pt idx="76">
                  <c:v>44409</c:v>
                </c:pt>
                <c:pt idx="77">
                  <c:v>44378</c:v>
                </c:pt>
                <c:pt idx="78">
                  <c:v>44348</c:v>
                </c:pt>
                <c:pt idx="79">
                  <c:v>44317</c:v>
                </c:pt>
                <c:pt idx="80">
                  <c:v>44287</c:v>
                </c:pt>
                <c:pt idx="81">
                  <c:v>44256</c:v>
                </c:pt>
                <c:pt idx="82">
                  <c:v>44228</c:v>
                </c:pt>
                <c:pt idx="83">
                  <c:v>44197</c:v>
                </c:pt>
                <c:pt idx="84">
                  <c:v>44166</c:v>
                </c:pt>
                <c:pt idx="85">
                  <c:v>44136</c:v>
                </c:pt>
                <c:pt idx="86">
                  <c:v>44105</c:v>
                </c:pt>
                <c:pt idx="87">
                  <c:v>44075</c:v>
                </c:pt>
                <c:pt idx="88">
                  <c:v>44044</c:v>
                </c:pt>
                <c:pt idx="89">
                  <c:v>44013</c:v>
                </c:pt>
                <c:pt idx="90">
                  <c:v>43983</c:v>
                </c:pt>
                <c:pt idx="91">
                  <c:v>43952</c:v>
                </c:pt>
                <c:pt idx="92">
                  <c:v>43922</c:v>
                </c:pt>
                <c:pt idx="93">
                  <c:v>43891</c:v>
                </c:pt>
                <c:pt idx="94">
                  <c:v>43862</c:v>
                </c:pt>
                <c:pt idx="95">
                  <c:v>43831</c:v>
                </c:pt>
                <c:pt idx="96">
                  <c:v>43800</c:v>
                </c:pt>
                <c:pt idx="97">
                  <c:v>43770</c:v>
                </c:pt>
                <c:pt idx="98">
                  <c:v>43739</c:v>
                </c:pt>
                <c:pt idx="99">
                  <c:v>43709</c:v>
                </c:pt>
                <c:pt idx="100">
                  <c:v>43678</c:v>
                </c:pt>
                <c:pt idx="101">
                  <c:v>43647</c:v>
                </c:pt>
                <c:pt idx="102">
                  <c:v>43617</c:v>
                </c:pt>
                <c:pt idx="103">
                  <c:v>43586</c:v>
                </c:pt>
                <c:pt idx="104">
                  <c:v>43556</c:v>
                </c:pt>
                <c:pt idx="105">
                  <c:v>43525</c:v>
                </c:pt>
                <c:pt idx="106">
                  <c:v>43497</c:v>
                </c:pt>
                <c:pt idx="107">
                  <c:v>43466</c:v>
                </c:pt>
                <c:pt idx="108">
                  <c:v>43435</c:v>
                </c:pt>
                <c:pt idx="109">
                  <c:v>43405</c:v>
                </c:pt>
                <c:pt idx="110">
                  <c:v>43374</c:v>
                </c:pt>
                <c:pt idx="111">
                  <c:v>43344</c:v>
                </c:pt>
                <c:pt idx="112">
                  <c:v>43313</c:v>
                </c:pt>
                <c:pt idx="113">
                  <c:v>43282</c:v>
                </c:pt>
                <c:pt idx="114">
                  <c:v>43252</c:v>
                </c:pt>
                <c:pt idx="115">
                  <c:v>43221</c:v>
                </c:pt>
                <c:pt idx="116">
                  <c:v>43191</c:v>
                </c:pt>
                <c:pt idx="117">
                  <c:v>43160</c:v>
                </c:pt>
                <c:pt idx="118">
                  <c:v>43132</c:v>
                </c:pt>
                <c:pt idx="119">
                  <c:v>43101</c:v>
                </c:pt>
                <c:pt idx="120">
                  <c:v>43070</c:v>
                </c:pt>
                <c:pt idx="121">
                  <c:v>43040</c:v>
                </c:pt>
                <c:pt idx="122">
                  <c:v>43009</c:v>
                </c:pt>
                <c:pt idx="123">
                  <c:v>42979</c:v>
                </c:pt>
                <c:pt idx="124">
                  <c:v>42948</c:v>
                </c:pt>
                <c:pt idx="125">
                  <c:v>42917</c:v>
                </c:pt>
                <c:pt idx="126">
                  <c:v>42887</c:v>
                </c:pt>
                <c:pt idx="127">
                  <c:v>42856</c:v>
                </c:pt>
                <c:pt idx="128">
                  <c:v>42826</c:v>
                </c:pt>
                <c:pt idx="129">
                  <c:v>42795</c:v>
                </c:pt>
                <c:pt idx="130">
                  <c:v>42767</c:v>
                </c:pt>
                <c:pt idx="131">
                  <c:v>42736</c:v>
                </c:pt>
                <c:pt idx="132">
                  <c:v>42705</c:v>
                </c:pt>
                <c:pt idx="133">
                  <c:v>42675</c:v>
                </c:pt>
                <c:pt idx="134">
                  <c:v>42644</c:v>
                </c:pt>
                <c:pt idx="135">
                  <c:v>42614</c:v>
                </c:pt>
                <c:pt idx="136">
                  <c:v>42583</c:v>
                </c:pt>
                <c:pt idx="137">
                  <c:v>42552</c:v>
                </c:pt>
                <c:pt idx="138">
                  <c:v>42522</c:v>
                </c:pt>
                <c:pt idx="139">
                  <c:v>42491</c:v>
                </c:pt>
                <c:pt idx="140">
                  <c:v>42461</c:v>
                </c:pt>
                <c:pt idx="141">
                  <c:v>42430</c:v>
                </c:pt>
                <c:pt idx="142">
                  <c:v>42401</c:v>
                </c:pt>
                <c:pt idx="143">
                  <c:v>42370</c:v>
                </c:pt>
                <c:pt idx="144">
                  <c:v>42339</c:v>
                </c:pt>
                <c:pt idx="145">
                  <c:v>42309</c:v>
                </c:pt>
                <c:pt idx="146">
                  <c:v>42278</c:v>
                </c:pt>
                <c:pt idx="147">
                  <c:v>42248</c:v>
                </c:pt>
                <c:pt idx="148">
                  <c:v>42217</c:v>
                </c:pt>
              </c:numCache>
            </c:numRef>
          </c:cat>
          <c:val>
            <c:numRef>
              <c:f>Sheet1!$G$2:$G$150</c:f>
              <c:numCache>
                <c:formatCode>General</c:formatCode>
                <c:ptCount val="149"/>
                <c:pt idx="0">
                  <c:v>5.0250000000000004</c:v>
                </c:pt>
                <c:pt idx="1">
                  <c:v>4.7949999999999999</c:v>
                </c:pt>
                <c:pt idx="2">
                  <c:v>4.6749999999999998</c:v>
                </c:pt>
                <c:pt idx="3">
                  <c:v>4.6150000000000002</c:v>
                </c:pt>
                <c:pt idx="4">
                  <c:v>4.5999999999999996</c:v>
                </c:pt>
                <c:pt idx="5">
                  <c:v>4.556</c:v>
                </c:pt>
                <c:pt idx="6">
                  <c:v>4.508</c:v>
                </c:pt>
                <c:pt idx="7">
                  <c:v>4.47</c:v>
                </c:pt>
                <c:pt idx="8">
                  <c:v>4.4850000000000003</c:v>
                </c:pt>
                <c:pt idx="9">
                  <c:v>4.8849999999999998</c:v>
                </c:pt>
                <c:pt idx="10">
                  <c:v>4.9649999999999999</c:v>
                </c:pt>
                <c:pt idx="11">
                  <c:v>4.9950000000000001</c:v>
                </c:pt>
                <c:pt idx="12">
                  <c:v>4.875</c:v>
                </c:pt>
                <c:pt idx="13">
                  <c:v>4.6500000000000004</c:v>
                </c:pt>
                <c:pt idx="14">
                  <c:v>4.5350000000000001</c:v>
                </c:pt>
                <c:pt idx="15">
                  <c:v>4.4749999999999996</c:v>
                </c:pt>
                <c:pt idx="16">
                  <c:v>4.46</c:v>
                </c:pt>
                <c:pt idx="17">
                  <c:v>4.4160000000000004</c:v>
                </c:pt>
                <c:pt idx="18">
                  <c:v>4.3680000000000003</c:v>
                </c:pt>
                <c:pt idx="19">
                  <c:v>4.33</c:v>
                </c:pt>
                <c:pt idx="20">
                  <c:v>4.3449999999999998</c:v>
                </c:pt>
                <c:pt idx="21">
                  <c:v>4.7350000000000003</c:v>
                </c:pt>
                <c:pt idx="22">
                  <c:v>4.8150000000000004</c:v>
                </c:pt>
                <c:pt idx="23">
                  <c:v>4.8449999999999998</c:v>
                </c:pt>
                <c:pt idx="24">
                  <c:v>4.74</c:v>
                </c:pt>
                <c:pt idx="25">
                  <c:v>4.5350000000000001</c:v>
                </c:pt>
                <c:pt idx="26">
                  <c:v>4.4349999999999996</c:v>
                </c:pt>
                <c:pt idx="27">
                  <c:v>4.375</c:v>
                </c:pt>
                <c:pt idx="28">
                  <c:v>4.3600000000000003</c:v>
                </c:pt>
                <c:pt idx="29">
                  <c:v>4.3159999999999998</c:v>
                </c:pt>
                <c:pt idx="30">
                  <c:v>4.2679999999999998</c:v>
                </c:pt>
                <c:pt idx="31">
                  <c:v>4.2300000000000004</c:v>
                </c:pt>
                <c:pt idx="32">
                  <c:v>4.2450000000000001</c:v>
                </c:pt>
                <c:pt idx="33">
                  <c:v>4.58</c:v>
                </c:pt>
                <c:pt idx="34">
                  <c:v>4.6500000000000004</c:v>
                </c:pt>
                <c:pt idx="35">
                  <c:v>4.6760000000000002</c:v>
                </c:pt>
                <c:pt idx="36">
                  <c:v>4.5789999999999997</c:v>
                </c:pt>
                <c:pt idx="37">
                  <c:v>4.3869999999999996</c:v>
                </c:pt>
                <c:pt idx="38">
                  <c:v>4.2990000000000004</c:v>
                </c:pt>
                <c:pt idx="39">
                  <c:v>4.2389999999999999</c:v>
                </c:pt>
                <c:pt idx="40">
                  <c:v>4.226</c:v>
                </c:pt>
                <c:pt idx="41">
                  <c:v>4.1840000000000002</c:v>
                </c:pt>
                <c:pt idx="42">
                  <c:v>4.1390000000000002</c:v>
                </c:pt>
                <c:pt idx="43">
                  <c:v>4.1070000000000002</c:v>
                </c:pt>
                <c:pt idx="44">
                  <c:v>4.1219999999999999</c:v>
                </c:pt>
                <c:pt idx="45">
                  <c:v>4.4219999999999997</c:v>
                </c:pt>
                <c:pt idx="46">
                  <c:v>4.4870000000000001</c:v>
                </c:pt>
                <c:pt idx="47">
                  <c:v>4.5090000000000003</c:v>
                </c:pt>
                <c:pt idx="48">
                  <c:v>4.4039999999999999</c:v>
                </c:pt>
                <c:pt idx="49">
                  <c:v>4.2140000000000004</c:v>
                </c:pt>
                <c:pt idx="50">
                  <c:v>4.1269999999999998</c:v>
                </c:pt>
                <c:pt idx="51">
                  <c:v>4.0750000000000002</c:v>
                </c:pt>
                <c:pt idx="52">
                  <c:v>4.0650000000000004</c:v>
                </c:pt>
                <c:pt idx="53">
                  <c:v>4.0270000000000001</c:v>
                </c:pt>
                <c:pt idx="54">
                  <c:v>3.9860000000000002</c:v>
                </c:pt>
                <c:pt idx="55">
                  <c:v>3.956</c:v>
                </c:pt>
                <c:pt idx="56">
                  <c:v>3.968</c:v>
                </c:pt>
                <c:pt idx="57">
                  <c:v>4.258</c:v>
                </c:pt>
                <c:pt idx="58">
                  <c:v>4.32</c:v>
                </c:pt>
                <c:pt idx="59">
                  <c:v>4.34</c:v>
                </c:pt>
                <c:pt idx="60">
                  <c:v>4.2249999999999996</c:v>
                </c:pt>
                <c:pt idx="61">
                  <c:v>4.0350000000000001</c:v>
                </c:pt>
                <c:pt idx="62">
                  <c:v>3.9489999999999998</c:v>
                </c:pt>
                <c:pt idx="63">
                  <c:v>3.9049999999999998</c:v>
                </c:pt>
                <c:pt idx="64">
                  <c:v>3.9</c:v>
                </c:pt>
                <c:pt idx="65">
                  <c:v>3.8639999999999999</c:v>
                </c:pt>
                <c:pt idx="66">
                  <c:v>3.8260000000000001</c:v>
                </c:pt>
                <c:pt idx="67">
                  <c:v>3.7959999999999998</c:v>
                </c:pt>
                <c:pt idx="68">
                  <c:v>3.8050000000000002</c:v>
                </c:pt>
                <c:pt idx="69">
                  <c:v>4.0949999999999998</c:v>
                </c:pt>
                <c:pt idx="70">
                  <c:v>4.157</c:v>
                </c:pt>
                <c:pt idx="71">
                  <c:v>4.1769999999999996</c:v>
                </c:pt>
                <c:pt idx="72">
                  <c:v>4.0389999999999997</c:v>
                </c:pt>
                <c:pt idx="73">
                  <c:v>3.8519999999999999</c:v>
                </c:pt>
                <c:pt idx="74">
                  <c:v>3.7669999999999999</c:v>
                </c:pt>
                <c:pt idx="75">
                  <c:v>3.7309999999999999</c:v>
                </c:pt>
                <c:pt idx="76">
                  <c:v>3.734</c:v>
                </c:pt>
                <c:pt idx="77">
                  <c:v>3.7040000000000002</c:v>
                </c:pt>
                <c:pt idx="78">
                  <c:v>3.6669999999999998</c:v>
                </c:pt>
                <c:pt idx="79">
                  <c:v>3.637</c:v>
                </c:pt>
                <c:pt idx="80">
                  <c:v>3.637</c:v>
                </c:pt>
                <c:pt idx="81">
                  <c:v>3.927</c:v>
                </c:pt>
                <c:pt idx="82">
                  <c:v>3.9889999999999999</c:v>
                </c:pt>
                <c:pt idx="83">
                  <c:v>4.0090000000000003</c:v>
                </c:pt>
                <c:pt idx="84">
                  <c:v>3.867</c:v>
                </c:pt>
                <c:pt idx="85">
                  <c:v>3.6779999999999999</c:v>
                </c:pt>
                <c:pt idx="86">
                  <c:v>3.593</c:v>
                </c:pt>
                <c:pt idx="87">
                  <c:v>3.5609999999999999</c:v>
                </c:pt>
                <c:pt idx="88">
                  <c:v>3.5649999999999999</c:v>
                </c:pt>
                <c:pt idx="89">
                  <c:v>3.54</c:v>
                </c:pt>
                <c:pt idx="90">
                  <c:v>3.5089999999999999</c:v>
                </c:pt>
                <c:pt idx="91">
                  <c:v>3.4790000000000001</c:v>
                </c:pt>
                <c:pt idx="92">
                  <c:v>3.4780000000000002</c:v>
                </c:pt>
                <c:pt idx="93">
                  <c:v>3.7679999999999998</c:v>
                </c:pt>
                <c:pt idx="94">
                  <c:v>3.83</c:v>
                </c:pt>
                <c:pt idx="95">
                  <c:v>3.85</c:v>
                </c:pt>
                <c:pt idx="96">
                  <c:v>3.7160000000000002</c:v>
                </c:pt>
                <c:pt idx="97">
                  <c:v>3.5310000000000001</c:v>
                </c:pt>
                <c:pt idx="98">
                  <c:v>3.4510000000000001</c:v>
                </c:pt>
                <c:pt idx="99">
                  <c:v>3.427</c:v>
                </c:pt>
                <c:pt idx="100">
                  <c:v>3.4350000000000001</c:v>
                </c:pt>
                <c:pt idx="101">
                  <c:v>3.4180000000000001</c:v>
                </c:pt>
                <c:pt idx="102">
                  <c:v>3.3820000000000001</c:v>
                </c:pt>
                <c:pt idx="103">
                  <c:v>3.3479999999999999</c:v>
                </c:pt>
                <c:pt idx="104">
                  <c:v>3.3450000000000002</c:v>
                </c:pt>
                <c:pt idx="105">
                  <c:v>3.645</c:v>
                </c:pt>
                <c:pt idx="106">
                  <c:v>3.7069999999999999</c:v>
                </c:pt>
                <c:pt idx="107">
                  <c:v>3.7269999999999999</c:v>
                </c:pt>
                <c:pt idx="108">
                  <c:v>3.6019999999999999</c:v>
                </c:pt>
                <c:pt idx="109">
                  <c:v>3.4369999999999998</c:v>
                </c:pt>
                <c:pt idx="110">
                  <c:v>3.3620000000000001</c:v>
                </c:pt>
                <c:pt idx="111">
                  <c:v>3.34</c:v>
                </c:pt>
                <c:pt idx="112">
                  <c:v>3.3479999999999999</c:v>
                </c:pt>
                <c:pt idx="113">
                  <c:v>3.3359999999999999</c:v>
                </c:pt>
                <c:pt idx="114">
                  <c:v>3.2989999999999999</c:v>
                </c:pt>
                <c:pt idx="115">
                  <c:v>3.2639999999999998</c:v>
                </c:pt>
                <c:pt idx="116">
                  <c:v>3.2639999999999998</c:v>
                </c:pt>
                <c:pt idx="117">
                  <c:v>3.5790000000000002</c:v>
                </c:pt>
                <c:pt idx="118">
                  <c:v>3.641</c:v>
                </c:pt>
                <c:pt idx="119">
                  <c:v>3.661</c:v>
                </c:pt>
                <c:pt idx="120">
                  <c:v>3.5329999999999999</c:v>
                </c:pt>
                <c:pt idx="121">
                  <c:v>3.3679999999999999</c:v>
                </c:pt>
                <c:pt idx="122">
                  <c:v>3.2930000000000001</c:v>
                </c:pt>
                <c:pt idx="123">
                  <c:v>3.2730000000000001</c:v>
                </c:pt>
                <c:pt idx="124">
                  <c:v>3.2850000000000001</c:v>
                </c:pt>
                <c:pt idx="125">
                  <c:v>3.2749999999999999</c:v>
                </c:pt>
                <c:pt idx="126">
                  <c:v>3.242</c:v>
                </c:pt>
                <c:pt idx="127">
                  <c:v>3.214</c:v>
                </c:pt>
                <c:pt idx="128">
                  <c:v>3.218</c:v>
                </c:pt>
                <c:pt idx="129">
                  <c:v>3.4855</c:v>
                </c:pt>
                <c:pt idx="130">
                  <c:v>3.512</c:v>
                </c:pt>
                <c:pt idx="131">
                  <c:v>3.5194999999999999</c:v>
                </c:pt>
                <c:pt idx="132">
                  <c:v>3.4135</c:v>
                </c:pt>
                <c:pt idx="133">
                  <c:v>3.2530000000000001</c:v>
                </c:pt>
                <c:pt idx="134">
                  <c:v>3.18</c:v>
                </c:pt>
                <c:pt idx="135">
                  <c:v>3.1469999999999998</c:v>
                </c:pt>
                <c:pt idx="136">
                  <c:v>3.153</c:v>
                </c:pt>
                <c:pt idx="137">
                  <c:v>3.1429999999999998</c:v>
                </c:pt>
                <c:pt idx="138">
                  <c:v>3.1150000000000002</c:v>
                </c:pt>
                <c:pt idx="139">
                  <c:v>3.089</c:v>
                </c:pt>
                <c:pt idx="140">
                  <c:v>3.0950000000000002</c:v>
                </c:pt>
                <c:pt idx="141">
                  <c:v>3.2610000000000001</c:v>
                </c:pt>
                <c:pt idx="142">
                  <c:v>3.306</c:v>
                </c:pt>
                <c:pt idx="143">
                  <c:v>3.3119999999999998</c:v>
                </c:pt>
                <c:pt idx="144">
                  <c:v>3.206</c:v>
                </c:pt>
                <c:pt idx="145">
                  <c:v>3.04</c:v>
                </c:pt>
                <c:pt idx="146">
                  <c:v>2.9369999999999998</c:v>
                </c:pt>
                <c:pt idx="147">
                  <c:v>2.9129999999999998</c:v>
                </c:pt>
                <c:pt idx="148">
                  <c:v>2.907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395904"/>
        <c:axId val="40397824"/>
      </c:lineChart>
      <c:dateAx>
        <c:axId val="40395904"/>
        <c:scaling>
          <c:orientation val="minMax"/>
          <c:max val="44166"/>
        </c:scaling>
        <c:delete val="0"/>
        <c:axPos val="b"/>
        <c:numFmt formatCode="mm/yy;@" sourceLinked="0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Trebuchet MS" pitchFamily="34" charset="0"/>
              </a:defRPr>
            </a:pPr>
            <a:endParaRPr lang="en-US"/>
          </a:p>
        </c:txPr>
        <c:crossAx val="40397824"/>
        <c:crosses val="autoZero"/>
        <c:auto val="1"/>
        <c:lblOffset val="100"/>
        <c:baseTimeUnit val="months"/>
        <c:majorUnit val="12"/>
        <c:majorTimeUnit val="months"/>
      </c:dateAx>
      <c:valAx>
        <c:axId val="40397824"/>
        <c:scaling>
          <c:orientation val="minMax"/>
          <c:max val="4"/>
          <c:min val="2.5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>
                    <a:latin typeface="Trebuchet MS" pitchFamily="34" charset="0"/>
                  </a:rPr>
                  <a:t>$/MMbtu</a:t>
                </a:r>
              </a:p>
            </c:rich>
          </c:tx>
          <c:layout>
            <c:manualLayout>
              <c:xMode val="edge"/>
              <c:yMode val="edge"/>
              <c:x val="0"/>
              <c:y val="2.3578390293268484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rebuchet MS" pitchFamily="34" charset="0"/>
              </a:defRPr>
            </a:pPr>
            <a:endParaRPr lang="en-US"/>
          </a:p>
        </c:txPr>
        <c:crossAx val="40395904"/>
        <c:crosses val="autoZero"/>
        <c:crossBetween val="between"/>
        <c:minorUnit val="0.5"/>
      </c:valAx>
    </c:plotArea>
    <c:plotVisOnly val="1"/>
    <c:dispBlanksAs val="gap"/>
    <c:showDLblsOverMax val="0"/>
  </c:chart>
  <c:txPr>
    <a:bodyPr/>
    <a:lstStyle/>
    <a:p>
      <a:pPr>
        <a:defRPr sz="9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>
                <a:latin typeface="Trebuchet MS" pitchFamily="34" charset="0"/>
              </a:rPr>
              <a:t>WTI forward</a:t>
            </a:r>
            <a:r>
              <a:rPr lang="en-US" baseline="0" dirty="0">
                <a:latin typeface="Trebuchet MS" pitchFamily="34" charset="0"/>
              </a:rPr>
              <a:t> curve </a:t>
            </a:r>
            <a:r>
              <a:rPr lang="en-US" baseline="0" dirty="0" smtClean="0">
                <a:latin typeface="Trebuchet MS" pitchFamily="34" charset="0"/>
              </a:rPr>
              <a:t>(8</a:t>
            </a:r>
            <a:r>
              <a:rPr lang="en-US" dirty="0" smtClean="0">
                <a:latin typeface="Trebuchet MS" pitchFamily="34" charset="0"/>
              </a:rPr>
              <a:t>/10/2012)</a:t>
            </a:r>
            <a:endParaRPr lang="en-US" dirty="0">
              <a:latin typeface="Trebuchet MS" pitchFamily="34" charset="0"/>
            </a:endParaRP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9.0128733908261469E-2"/>
          <c:y val="0.1034482003280722"/>
          <c:w val="0.90435021709242869"/>
          <c:h val="0.72246606155015058"/>
        </c:manualLayout>
      </c:layout>
      <c:lineChart>
        <c:grouping val="standard"/>
        <c:varyColors val="0"/>
        <c:ser>
          <c:idx val="0"/>
          <c:order val="0"/>
          <c:tx>
            <c:strRef>
              <c:f>Sheet1!$L$1</c:f>
              <c:strCache>
                <c:ptCount val="1"/>
                <c:pt idx="0">
                  <c:v>Crude Oil, WTI : NYM : Last Price : 7/22/2005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circle"/>
            <c:size val="5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</c:spPr>
          </c:marker>
          <c:cat>
            <c:numRef>
              <c:f>Sheet1!$K$2:$K$34</c:f>
              <c:numCache>
                <c:formatCode>mmm\-yy</c:formatCode>
                <c:ptCount val="33"/>
                <c:pt idx="0">
                  <c:v>40878</c:v>
                </c:pt>
                <c:pt idx="1">
                  <c:v>40513</c:v>
                </c:pt>
                <c:pt idx="2">
                  <c:v>40148</c:v>
                </c:pt>
                <c:pt idx="3">
                  <c:v>39783</c:v>
                </c:pt>
                <c:pt idx="4">
                  <c:v>39600</c:v>
                </c:pt>
                <c:pt idx="5">
                  <c:v>39417</c:v>
                </c:pt>
                <c:pt idx="6">
                  <c:v>39387</c:v>
                </c:pt>
                <c:pt idx="7">
                  <c:v>39356</c:v>
                </c:pt>
                <c:pt idx="8">
                  <c:v>39326</c:v>
                </c:pt>
                <c:pt idx="9">
                  <c:v>39295</c:v>
                </c:pt>
                <c:pt idx="10">
                  <c:v>39264</c:v>
                </c:pt>
                <c:pt idx="11">
                  <c:v>39234</c:v>
                </c:pt>
                <c:pt idx="12">
                  <c:v>39203</c:v>
                </c:pt>
                <c:pt idx="13">
                  <c:v>39173</c:v>
                </c:pt>
                <c:pt idx="14">
                  <c:v>39142</c:v>
                </c:pt>
                <c:pt idx="15">
                  <c:v>39114</c:v>
                </c:pt>
                <c:pt idx="16">
                  <c:v>39083</c:v>
                </c:pt>
                <c:pt idx="17">
                  <c:v>39052</c:v>
                </c:pt>
                <c:pt idx="18">
                  <c:v>39022</c:v>
                </c:pt>
                <c:pt idx="19">
                  <c:v>38991</c:v>
                </c:pt>
                <c:pt idx="20">
                  <c:v>38961</c:v>
                </c:pt>
                <c:pt idx="21">
                  <c:v>38930</c:v>
                </c:pt>
                <c:pt idx="22">
                  <c:v>38899</c:v>
                </c:pt>
                <c:pt idx="23">
                  <c:v>38869</c:v>
                </c:pt>
                <c:pt idx="24">
                  <c:v>38838</c:v>
                </c:pt>
                <c:pt idx="25">
                  <c:v>38808</c:v>
                </c:pt>
                <c:pt idx="26">
                  <c:v>38777</c:v>
                </c:pt>
                <c:pt idx="27">
                  <c:v>38749</c:v>
                </c:pt>
                <c:pt idx="28">
                  <c:v>38718</c:v>
                </c:pt>
                <c:pt idx="29">
                  <c:v>38687</c:v>
                </c:pt>
                <c:pt idx="30">
                  <c:v>38657</c:v>
                </c:pt>
                <c:pt idx="31">
                  <c:v>38626</c:v>
                </c:pt>
                <c:pt idx="32">
                  <c:v>38596</c:v>
                </c:pt>
              </c:numCache>
            </c:numRef>
          </c:cat>
          <c:val>
            <c:numRef>
              <c:f>Sheet1!$L$2:$L$34</c:f>
              <c:numCache>
                <c:formatCode>General</c:formatCode>
                <c:ptCount val="33"/>
                <c:pt idx="0">
                  <c:v>55.4</c:v>
                </c:pt>
                <c:pt idx="1">
                  <c:v>55.65</c:v>
                </c:pt>
                <c:pt idx="2">
                  <c:v>56.17</c:v>
                </c:pt>
                <c:pt idx="3">
                  <c:v>56.75</c:v>
                </c:pt>
                <c:pt idx="4">
                  <c:v>57.29</c:v>
                </c:pt>
                <c:pt idx="5">
                  <c:v>57.85</c:v>
                </c:pt>
                <c:pt idx="6">
                  <c:v>57.98</c:v>
                </c:pt>
                <c:pt idx="7">
                  <c:v>58.11</c:v>
                </c:pt>
                <c:pt idx="8">
                  <c:v>58.24</c:v>
                </c:pt>
                <c:pt idx="9">
                  <c:v>58.37</c:v>
                </c:pt>
                <c:pt idx="10">
                  <c:v>58.5</c:v>
                </c:pt>
                <c:pt idx="11">
                  <c:v>58.63</c:v>
                </c:pt>
                <c:pt idx="12">
                  <c:v>58.77</c:v>
                </c:pt>
                <c:pt idx="13">
                  <c:v>58.91</c:v>
                </c:pt>
                <c:pt idx="14">
                  <c:v>59.05</c:v>
                </c:pt>
                <c:pt idx="15">
                  <c:v>59.19</c:v>
                </c:pt>
                <c:pt idx="16">
                  <c:v>59.34</c:v>
                </c:pt>
                <c:pt idx="17">
                  <c:v>59.5</c:v>
                </c:pt>
                <c:pt idx="18">
                  <c:v>59.62</c:v>
                </c:pt>
                <c:pt idx="19">
                  <c:v>59.75</c:v>
                </c:pt>
                <c:pt idx="20">
                  <c:v>59.88</c:v>
                </c:pt>
                <c:pt idx="21">
                  <c:v>60.01</c:v>
                </c:pt>
                <c:pt idx="22">
                  <c:v>60.14</c:v>
                </c:pt>
                <c:pt idx="23">
                  <c:v>60.27</c:v>
                </c:pt>
                <c:pt idx="24">
                  <c:v>60.37</c:v>
                </c:pt>
                <c:pt idx="25">
                  <c:v>60.46</c:v>
                </c:pt>
                <c:pt idx="26">
                  <c:v>60.53</c:v>
                </c:pt>
                <c:pt idx="27">
                  <c:v>60.53</c:v>
                </c:pt>
                <c:pt idx="28">
                  <c:v>60.43</c:v>
                </c:pt>
                <c:pt idx="29">
                  <c:v>60.2</c:v>
                </c:pt>
                <c:pt idx="30">
                  <c:v>59.83</c:v>
                </c:pt>
                <c:pt idx="31">
                  <c:v>59.26</c:v>
                </c:pt>
                <c:pt idx="32">
                  <c:v>58.65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668992"/>
        <c:axId val="88072576"/>
      </c:lineChart>
      <c:dateAx>
        <c:axId val="87668992"/>
        <c:scaling>
          <c:orientation val="minMax"/>
          <c:max val="39783"/>
        </c:scaling>
        <c:delete val="0"/>
        <c:axPos val="b"/>
        <c:numFmt formatCode="[$-40C]mmm\-yy;@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88072576"/>
        <c:crosses val="autoZero"/>
        <c:auto val="1"/>
        <c:lblOffset val="100"/>
        <c:baseTimeUnit val="months"/>
        <c:majorUnit val="12"/>
        <c:majorTimeUnit val="months"/>
      </c:dateAx>
      <c:valAx>
        <c:axId val="88072576"/>
        <c:scaling>
          <c:orientation val="minMax"/>
          <c:min val="56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87668992"/>
        <c:crosses val="autoZero"/>
        <c:crossBetween val="between"/>
        <c:majorUnit val="1"/>
      </c:valAx>
    </c:plotArea>
    <c:plotVisOnly val="1"/>
    <c:dispBlanksAs val="gap"/>
    <c:showDLblsOverMax val="0"/>
  </c:chart>
  <c:txPr>
    <a:bodyPr/>
    <a:lstStyle/>
    <a:p>
      <a:pPr>
        <a:defRPr sz="900"/>
      </a:pPr>
      <a:endParaRPr lang="en-US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237321143730727E-2"/>
          <c:y val="0.10339576330666052"/>
          <c:w val="0.91632509477981916"/>
          <c:h val="0.78062420756170137"/>
        </c:manualLayout>
      </c:layout>
      <c:lineChart>
        <c:grouping val="standard"/>
        <c:varyColors val="0"/>
        <c:ser>
          <c:idx val="0"/>
          <c:order val="0"/>
          <c:tx>
            <c:strRef>
              <c:f>'Oil Net Position'!$B$1</c:f>
              <c:strCache>
                <c:ptCount val="1"/>
                <c:pt idx="0">
                  <c:v>CL1 comdty</c:v>
                </c:pt>
              </c:strCache>
            </c:strRef>
          </c:tx>
          <c:spPr>
            <a:ln>
              <a:solidFill>
                <a:srgbClr val="007DC3"/>
              </a:solidFill>
            </a:ln>
          </c:spPr>
          <c:marker>
            <c:symbol val="none"/>
          </c:marker>
          <c:cat>
            <c:numRef>
              <c:f>'Oil Net Position'!$A$3:$A$868</c:f>
              <c:numCache>
                <c:formatCode>m/d/yyyy</c:formatCode>
                <c:ptCount val="866"/>
                <c:pt idx="0">
                  <c:v>42587</c:v>
                </c:pt>
                <c:pt idx="1">
                  <c:v>42580</c:v>
                </c:pt>
                <c:pt idx="2">
                  <c:v>42573</c:v>
                </c:pt>
                <c:pt idx="3">
                  <c:v>42566</c:v>
                </c:pt>
                <c:pt idx="4">
                  <c:v>42559</c:v>
                </c:pt>
                <c:pt idx="5">
                  <c:v>42552</c:v>
                </c:pt>
                <c:pt idx="6">
                  <c:v>42545</c:v>
                </c:pt>
                <c:pt idx="7">
                  <c:v>42538</c:v>
                </c:pt>
                <c:pt idx="8">
                  <c:v>42531</c:v>
                </c:pt>
                <c:pt idx="9">
                  <c:v>42524</c:v>
                </c:pt>
                <c:pt idx="10">
                  <c:v>42517</c:v>
                </c:pt>
                <c:pt idx="11">
                  <c:v>42510</c:v>
                </c:pt>
                <c:pt idx="12">
                  <c:v>42503</c:v>
                </c:pt>
                <c:pt idx="13">
                  <c:v>42496</c:v>
                </c:pt>
                <c:pt idx="14">
                  <c:v>42489</c:v>
                </c:pt>
                <c:pt idx="15">
                  <c:v>42482</c:v>
                </c:pt>
                <c:pt idx="16">
                  <c:v>42475</c:v>
                </c:pt>
                <c:pt idx="17">
                  <c:v>42468</c:v>
                </c:pt>
                <c:pt idx="18">
                  <c:v>42461</c:v>
                </c:pt>
                <c:pt idx="19">
                  <c:v>42454</c:v>
                </c:pt>
                <c:pt idx="20">
                  <c:v>42447</c:v>
                </c:pt>
                <c:pt idx="21">
                  <c:v>42440</c:v>
                </c:pt>
                <c:pt idx="22">
                  <c:v>42433</c:v>
                </c:pt>
                <c:pt idx="23">
                  <c:v>42426</c:v>
                </c:pt>
                <c:pt idx="24">
                  <c:v>42419</c:v>
                </c:pt>
                <c:pt idx="25">
                  <c:v>42412</c:v>
                </c:pt>
                <c:pt idx="26">
                  <c:v>42405</c:v>
                </c:pt>
                <c:pt idx="27">
                  <c:v>42398</c:v>
                </c:pt>
                <c:pt idx="28">
                  <c:v>42391</c:v>
                </c:pt>
                <c:pt idx="29">
                  <c:v>42384</c:v>
                </c:pt>
                <c:pt idx="30">
                  <c:v>42377</c:v>
                </c:pt>
                <c:pt idx="31">
                  <c:v>42370</c:v>
                </c:pt>
                <c:pt idx="32">
                  <c:v>42363</c:v>
                </c:pt>
                <c:pt idx="33">
                  <c:v>42356</c:v>
                </c:pt>
                <c:pt idx="34">
                  <c:v>42349</c:v>
                </c:pt>
                <c:pt idx="35">
                  <c:v>42342</c:v>
                </c:pt>
                <c:pt idx="36">
                  <c:v>42335</c:v>
                </c:pt>
                <c:pt idx="37">
                  <c:v>42328</c:v>
                </c:pt>
                <c:pt idx="38">
                  <c:v>42321</c:v>
                </c:pt>
                <c:pt idx="39">
                  <c:v>42314</c:v>
                </c:pt>
                <c:pt idx="40">
                  <c:v>42307</c:v>
                </c:pt>
                <c:pt idx="41">
                  <c:v>42300</c:v>
                </c:pt>
                <c:pt idx="42">
                  <c:v>42293</c:v>
                </c:pt>
                <c:pt idx="43">
                  <c:v>42286</c:v>
                </c:pt>
                <c:pt idx="44">
                  <c:v>42279</c:v>
                </c:pt>
                <c:pt idx="45">
                  <c:v>42272</c:v>
                </c:pt>
                <c:pt idx="46">
                  <c:v>42265</c:v>
                </c:pt>
                <c:pt idx="47">
                  <c:v>42258</c:v>
                </c:pt>
                <c:pt idx="48">
                  <c:v>42251</c:v>
                </c:pt>
                <c:pt idx="49">
                  <c:v>42244</c:v>
                </c:pt>
                <c:pt idx="50">
                  <c:v>42237</c:v>
                </c:pt>
                <c:pt idx="51">
                  <c:v>42230</c:v>
                </c:pt>
                <c:pt idx="52">
                  <c:v>42223</c:v>
                </c:pt>
                <c:pt idx="53">
                  <c:v>42216</c:v>
                </c:pt>
                <c:pt idx="54">
                  <c:v>42209</c:v>
                </c:pt>
                <c:pt idx="55">
                  <c:v>42202</c:v>
                </c:pt>
                <c:pt idx="56">
                  <c:v>42195</c:v>
                </c:pt>
                <c:pt idx="57">
                  <c:v>42188</c:v>
                </c:pt>
                <c:pt idx="58">
                  <c:v>42181</c:v>
                </c:pt>
                <c:pt idx="59">
                  <c:v>42174</c:v>
                </c:pt>
                <c:pt idx="60">
                  <c:v>42167</c:v>
                </c:pt>
                <c:pt idx="61">
                  <c:v>42160</c:v>
                </c:pt>
                <c:pt idx="62">
                  <c:v>42153</c:v>
                </c:pt>
                <c:pt idx="63">
                  <c:v>42146</c:v>
                </c:pt>
                <c:pt idx="64">
                  <c:v>42139</c:v>
                </c:pt>
                <c:pt idx="65">
                  <c:v>42132</c:v>
                </c:pt>
                <c:pt idx="66">
                  <c:v>42125</c:v>
                </c:pt>
                <c:pt idx="67">
                  <c:v>42118</c:v>
                </c:pt>
                <c:pt idx="68">
                  <c:v>42111</c:v>
                </c:pt>
                <c:pt idx="69">
                  <c:v>42104</c:v>
                </c:pt>
                <c:pt idx="70">
                  <c:v>42097</c:v>
                </c:pt>
                <c:pt idx="71">
                  <c:v>42090</c:v>
                </c:pt>
                <c:pt idx="72">
                  <c:v>42083</c:v>
                </c:pt>
                <c:pt idx="73">
                  <c:v>42076</c:v>
                </c:pt>
                <c:pt idx="74">
                  <c:v>42069</c:v>
                </c:pt>
                <c:pt idx="75">
                  <c:v>42062</c:v>
                </c:pt>
                <c:pt idx="76">
                  <c:v>42055</c:v>
                </c:pt>
                <c:pt idx="77">
                  <c:v>42048</c:v>
                </c:pt>
                <c:pt idx="78">
                  <c:v>42041</c:v>
                </c:pt>
                <c:pt idx="79">
                  <c:v>42034</c:v>
                </c:pt>
                <c:pt idx="80">
                  <c:v>42027</c:v>
                </c:pt>
                <c:pt idx="81">
                  <c:v>42020</c:v>
                </c:pt>
                <c:pt idx="82">
                  <c:v>42013</c:v>
                </c:pt>
                <c:pt idx="83">
                  <c:v>42006</c:v>
                </c:pt>
                <c:pt idx="84">
                  <c:v>41999</c:v>
                </c:pt>
                <c:pt idx="85">
                  <c:v>41992</c:v>
                </c:pt>
                <c:pt idx="86">
                  <c:v>41985</c:v>
                </c:pt>
                <c:pt idx="87">
                  <c:v>41978</c:v>
                </c:pt>
                <c:pt idx="88">
                  <c:v>41971</c:v>
                </c:pt>
                <c:pt idx="89">
                  <c:v>41964</c:v>
                </c:pt>
                <c:pt idx="90">
                  <c:v>41957</c:v>
                </c:pt>
                <c:pt idx="91">
                  <c:v>41950</c:v>
                </c:pt>
                <c:pt idx="92">
                  <c:v>41943</c:v>
                </c:pt>
                <c:pt idx="93">
                  <c:v>41936</c:v>
                </c:pt>
                <c:pt idx="94">
                  <c:v>41929</c:v>
                </c:pt>
                <c:pt idx="95">
                  <c:v>41922</c:v>
                </c:pt>
                <c:pt idx="96">
                  <c:v>41915</c:v>
                </c:pt>
                <c:pt idx="97">
                  <c:v>41908</c:v>
                </c:pt>
                <c:pt idx="98">
                  <c:v>41901</c:v>
                </c:pt>
                <c:pt idx="99">
                  <c:v>41894</c:v>
                </c:pt>
                <c:pt idx="100">
                  <c:v>41887</c:v>
                </c:pt>
                <c:pt idx="101">
                  <c:v>41880</c:v>
                </c:pt>
                <c:pt idx="102">
                  <c:v>41873</c:v>
                </c:pt>
                <c:pt idx="103">
                  <c:v>41866</c:v>
                </c:pt>
                <c:pt idx="104">
                  <c:v>41859</c:v>
                </c:pt>
                <c:pt idx="105">
                  <c:v>41852</c:v>
                </c:pt>
                <c:pt idx="106">
                  <c:v>41845</c:v>
                </c:pt>
                <c:pt idx="107">
                  <c:v>41838</c:v>
                </c:pt>
                <c:pt idx="108">
                  <c:v>41831</c:v>
                </c:pt>
                <c:pt idx="109">
                  <c:v>41824</c:v>
                </c:pt>
                <c:pt idx="110">
                  <c:v>41817</c:v>
                </c:pt>
                <c:pt idx="111">
                  <c:v>41810</c:v>
                </c:pt>
                <c:pt idx="112">
                  <c:v>41803</c:v>
                </c:pt>
                <c:pt idx="113">
                  <c:v>41796</c:v>
                </c:pt>
                <c:pt idx="114">
                  <c:v>41789</c:v>
                </c:pt>
                <c:pt idx="115">
                  <c:v>41782</c:v>
                </c:pt>
                <c:pt idx="116">
                  <c:v>41775</c:v>
                </c:pt>
                <c:pt idx="117">
                  <c:v>41768</c:v>
                </c:pt>
                <c:pt idx="118">
                  <c:v>41761</c:v>
                </c:pt>
                <c:pt idx="119">
                  <c:v>41754</c:v>
                </c:pt>
                <c:pt idx="120">
                  <c:v>41747</c:v>
                </c:pt>
                <c:pt idx="121">
                  <c:v>41740</c:v>
                </c:pt>
                <c:pt idx="122">
                  <c:v>41733</c:v>
                </c:pt>
                <c:pt idx="123">
                  <c:v>41726</c:v>
                </c:pt>
                <c:pt idx="124">
                  <c:v>41719</c:v>
                </c:pt>
                <c:pt idx="125">
                  <c:v>41712</c:v>
                </c:pt>
                <c:pt idx="126">
                  <c:v>41705</c:v>
                </c:pt>
                <c:pt idx="127">
                  <c:v>41698</c:v>
                </c:pt>
                <c:pt idx="128">
                  <c:v>41691</c:v>
                </c:pt>
                <c:pt idx="129">
                  <c:v>41684</c:v>
                </c:pt>
                <c:pt idx="130">
                  <c:v>41677</c:v>
                </c:pt>
                <c:pt idx="131">
                  <c:v>41670</c:v>
                </c:pt>
                <c:pt idx="132">
                  <c:v>41663</c:v>
                </c:pt>
                <c:pt idx="133">
                  <c:v>41656</c:v>
                </c:pt>
                <c:pt idx="134">
                  <c:v>41649</c:v>
                </c:pt>
                <c:pt idx="135">
                  <c:v>41642</c:v>
                </c:pt>
                <c:pt idx="136">
                  <c:v>41635</c:v>
                </c:pt>
                <c:pt idx="137">
                  <c:v>41628</c:v>
                </c:pt>
                <c:pt idx="138">
                  <c:v>41621</c:v>
                </c:pt>
                <c:pt idx="139">
                  <c:v>41614</c:v>
                </c:pt>
                <c:pt idx="140">
                  <c:v>41607</c:v>
                </c:pt>
                <c:pt idx="141">
                  <c:v>41600</c:v>
                </c:pt>
                <c:pt idx="142">
                  <c:v>41593</c:v>
                </c:pt>
                <c:pt idx="143">
                  <c:v>41586</c:v>
                </c:pt>
                <c:pt idx="144">
                  <c:v>41579</c:v>
                </c:pt>
                <c:pt idx="145">
                  <c:v>41572</c:v>
                </c:pt>
                <c:pt idx="146">
                  <c:v>41565</c:v>
                </c:pt>
                <c:pt idx="147">
                  <c:v>41558</c:v>
                </c:pt>
                <c:pt idx="148">
                  <c:v>41551</c:v>
                </c:pt>
                <c:pt idx="149">
                  <c:v>41544</c:v>
                </c:pt>
                <c:pt idx="150">
                  <c:v>41537</c:v>
                </c:pt>
                <c:pt idx="151">
                  <c:v>41530</c:v>
                </c:pt>
                <c:pt idx="152">
                  <c:v>41523</c:v>
                </c:pt>
                <c:pt idx="153">
                  <c:v>41516</c:v>
                </c:pt>
                <c:pt idx="154">
                  <c:v>41509</c:v>
                </c:pt>
                <c:pt idx="155">
                  <c:v>41502</c:v>
                </c:pt>
                <c:pt idx="156">
                  <c:v>41495</c:v>
                </c:pt>
                <c:pt idx="157">
                  <c:v>41488</c:v>
                </c:pt>
                <c:pt idx="158">
                  <c:v>41481</c:v>
                </c:pt>
                <c:pt idx="159">
                  <c:v>41474</c:v>
                </c:pt>
                <c:pt idx="160">
                  <c:v>41467</c:v>
                </c:pt>
                <c:pt idx="161">
                  <c:v>41460</c:v>
                </c:pt>
                <c:pt idx="162">
                  <c:v>41453</c:v>
                </c:pt>
                <c:pt idx="163">
                  <c:v>41446</c:v>
                </c:pt>
                <c:pt idx="164">
                  <c:v>41439</c:v>
                </c:pt>
                <c:pt idx="165">
                  <c:v>41432</c:v>
                </c:pt>
                <c:pt idx="166">
                  <c:v>41425</c:v>
                </c:pt>
                <c:pt idx="167">
                  <c:v>41418</c:v>
                </c:pt>
                <c:pt idx="168">
                  <c:v>41411</c:v>
                </c:pt>
                <c:pt idx="169">
                  <c:v>41404</c:v>
                </c:pt>
                <c:pt idx="170">
                  <c:v>41397</c:v>
                </c:pt>
                <c:pt idx="171">
                  <c:v>41390</c:v>
                </c:pt>
                <c:pt idx="172">
                  <c:v>41383</c:v>
                </c:pt>
                <c:pt idx="173">
                  <c:v>41376</c:v>
                </c:pt>
                <c:pt idx="174">
                  <c:v>41369</c:v>
                </c:pt>
                <c:pt idx="175">
                  <c:v>41362</c:v>
                </c:pt>
                <c:pt idx="176">
                  <c:v>41355</c:v>
                </c:pt>
                <c:pt idx="177">
                  <c:v>41348</c:v>
                </c:pt>
                <c:pt idx="178">
                  <c:v>41341</c:v>
                </c:pt>
                <c:pt idx="179">
                  <c:v>41334</c:v>
                </c:pt>
                <c:pt idx="180">
                  <c:v>41327</c:v>
                </c:pt>
                <c:pt idx="181">
                  <c:v>41320</c:v>
                </c:pt>
                <c:pt idx="182">
                  <c:v>41313</c:v>
                </c:pt>
                <c:pt idx="183">
                  <c:v>41306</c:v>
                </c:pt>
                <c:pt idx="184">
                  <c:v>41299</c:v>
                </c:pt>
                <c:pt idx="185">
                  <c:v>41292</c:v>
                </c:pt>
                <c:pt idx="186">
                  <c:v>41285</c:v>
                </c:pt>
                <c:pt idx="187">
                  <c:v>41278</c:v>
                </c:pt>
                <c:pt idx="188">
                  <c:v>41271</c:v>
                </c:pt>
                <c:pt idx="189">
                  <c:v>41264</c:v>
                </c:pt>
                <c:pt idx="190">
                  <c:v>41257</c:v>
                </c:pt>
                <c:pt idx="191">
                  <c:v>41250</c:v>
                </c:pt>
                <c:pt idx="192">
                  <c:v>41243</c:v>
                </c:pt>
                <c:pt idx="193">
                  <c:v>41236</c:v>
                </c:pt>
                <c:pt idx="194">
                  <c:v>41229</c:v>
                </c:pt>
                <c:pt idx="195">
                  <c:v>41222</c:v>
                </c:pt>
                <c:pt idx="196">
                  <c:v>41215</c:v>
                </c:pt>
                <c:pt idx="197">
                  <c:v>41208</c:v>
                </c:pt>
                <c:pt idx="198">
                  <c:v>41201</c:v>
                </c:pt>
                <c:pt idx="199">
                  <c:v>41194</c:v>
                </c:pt>
                <c:pt idx="200">
                  <c:v>41187</c:v>
                </c:pt>
                <c:pt idx="201">
                  <c:v>41180</c:v>
                </c:pt>
                <c:pt idx="202">
                  <c:v>41173</c:v>
                </c:pt>
                <c:pt idx="203">
                  <c:v>41166</c:v>
                </c:pt>
                <c:pt idx="204">
                  <c:v>41159</c:v>
                </c:pt>
                <c:pt idx="205">
                  <c:v>41152</c:v>
                </c:pt>
                <c:pt idx="206">
                  <c:v>41145</c:v>
                </c:pt>
                <c:pt idx="207">
                  <c:v>41138</c:v>
                </c:pt>
                <c:pt idx="208">
                  <c:v>41131</c:v>
                </c:pt>
                <c:pt idx="209">
                  <c:v>41124</c:v>
                </c:pt>
                <c:pt idx="210">
                  <c:v>41117</c:v>
                </c:pt>
                <c:pt idx="211">
                  <c:v>41110</c:v>
                </c:pt>
                <c:pt idx="212">
                  <c:v>41103</c:v>
                </c:pt>
                <c:pt idx="213">
                  <c:v>41096</c:v>
                </c:pt>
                <c:pt idx="214">
                  <c:v>41089</c:v>
                </c:pt>
                <c:pt idx="215">
                  <c:v>41082</c:v>
                </c:pt>
                <c:pt idx="216">
                  <c:v>41075</c:v>
                </c:pt>
                <c:pt idx="217">
                  <c:v>41068</c:v>
                </c:pt>
                <c:pt idx="218">
                  <c:v>41061</c:v>
                </c:pt>
                <c:pt idx="219">
                  <c:v>41054</c:v>
                </c:pt>
                <c:pt idx="220">
                  <c:v>41047</c:v>
                </c:pt>
                <c:pt idx="221">
                  <c:v>41040</c:v>
                </c:pt>
                <c:pt idx="222">
                  <c:v>41033</c:v>
                </c:pt>
                <c:pt idx="223">
                  <c:v>41026</c:v>
                </c:pt>
                <c:pt idx="224">
                  <c:v>41019</c:v>
                </c:pt>
                <c:pt idx="225">
                  <c:v>41012</c:v>
                </c:pt>
                <c:pt idx="226">
                  <c:v>41005</c:v>
                </c:pt>
                <c:pt idx="227">
                  <c:v>40998</c:v>
                </c:pt>
                <c:pt idx="228">
                  <c:v>40991</c:v>
                </c:pt>
                <c:pt idx="229">
                  <c:v>40984</c:v>
                </c:pt>
                <c:pt idx="230">
                  <c:v>40977</c:v>
                </c:pt>
                <c:pt idx="231">
                  <c:v>40970</c:v>
                </c:pt>
                <c:pt idx="232">
                  <c:v>40963</c:v>
                </c:pt>
                <c:pt idx="233">
                  <c:v>40956</c:v>
                </c:pt>
                <c:pt idx="234">
                  <c:v>40949</c:v>
                </c:pt>
                <c:pt idx="235">
                  <c:v>40942</c:v>
                </c:pt>
                <c:pt idx="236">
                  <c:v>40935</c:v>
                </c:pt>
                <c:pt idx="237">
                  <c:v>40928</c:v>
                </c:pt>
                <c:pt idx="238">
                  <c:v>40921</c:v>
                </c:pt>
                <c:pt idx="239">
                  <c:v>40914</c:v>
                </c:pt>
                <c:pt idx="240">
                  <c:v>40907</c:v>
                </c:pt>
                <c:pt idx="241">
                  <c:v>40900</c:v>
                </c:pt>
                <c:pt idx="242">
                  <c:v>40893</c:v>
                </c:pt>
                <c:pt idx="243">
                  <c:v>40886</c:v>
                </c:pt>
                <c:pt idx="244">
                  <c:v>40879</c:v>
                </c:pt>
                <c:pt idx="245">
                  <c:v>40872</c:v>
                </c:pt>
                <c:pt idx="246">
                  <c:v>40865</c:v>
                </c:pt>
                <c:pt idx="247">
                  <c:v>40858</c:v>
                </c:pt>
                <c:pt idx="248">
                  <c:v>40851</c:v>
                </c:pt>
                <c:pt idx="249">
                  <c:v>40844</c:v>
                </c:pt>
                <c:pt idx="250">
                  <c:v>40837</c:v>
                </c:pt>
                <c:pt idx="251">
                  <c:v>40830</c:v>
                </c:pt>
                <c:pt idx="252">
                  <c:v>40823</c:v>
                </c:pt>
                <c:pt idx="253">
                  <c:v>40816</c:v>
                </c:pt>
                <c:pt idx="254">
                  <c:v>40809</c:v>
                </c:pt>
                <c:pt idx="255">
                  <c:v>40802</c:v>
                </c:pt>
                <c:pt idx="256">
                  <c:v>40795</c:v>
                </c:pt>
                <c:pt idx="257">
                  <c:v>40788</c:v>
                </c:pt>
                <c:pt idx="258">
                  <c:v>40781</c:v>
                </c:pt>
                <c:pt idx="259">
                  <c:v>40774</c:v>
                </c:pt>
                <c:pt idx="260">
                  <c:v>40767</c:v>
                </c:pt>
                <c:pt idx="261">
                  <c:v>40760</c:v>
                </c:pt>
                <c:pt idx="262">
                  <c:v>40753</c:v>
                </c:pt>
                <c:pt idx="263">
                  <c:v>40746</c:v>
                </c:pt>
                <c:pt idx="264">
                  <c:v>40739</c:v>
                </c:pt>
                <c:pt idx="265">
                  <c:v>40732</c:v>
                </c:pt>
                <c:pt idx="266">
                  <c:v>40725</c:v>
                </c:pt>
                <c:pt idx="267">
                  <c:v>40718</c:v>
                </c:pt>
                <c:pt idx="268">
                  <c:v>40711</c:v>
                </c:pt>
                <c:pt idx="269">
                  <c:v>40704</c:v>
                </c:pt>
                <c:pt idx="270">
                  <c:v>40697</c:v>
                </c:pt>
                <c:pt idx="271">
                  <c:v>40690</c:v>
                </c:pt>
                <c:pt idx="272">
                  <c:v>40683</c:v>
                </c:pt>
                <c:pt idx="273">
                  <c:v>40676</c:v>
                </c:pt>
                <c:pt idx="274">
                  <c:v>40669</c:v>
                </c:pt>
                <c:pt idx="275">
                  <c:v>40662</c:v>
                </c:pt>
                <c:pt idx="276">
                  <c:v>40655</c:v>
                </c:pt>
                <c:pt idx="277">
                  <c:v>40648</c:v>
                </c:pt>
                <c:pt idx="278">
                  <c:v>40641</c:v>
                </c:pt>
                <c:pt idx="279">
                  <c:v>40634</c:v>
                </c:pt>
                <c:pt idx="280">
                  <c:v>40627</c:v>
                </c:pt>
                <c:pt idx="281">
                  <c:v>40620</c:v>
                </c:pt>
                <c:pt idx="282">
                  <c:v>40613</c:v>
                </c:pt>
                <c:pt idx="283">
                  <c:v>40606</c:v>
                </c:pt>
                <c:pt idx="284">
                  <c:v>40599</c:v>
                </c:pt>
                <c:pt idx="285">
                  <c:v>40592</c:v>
                </c:pt>
                <c:pt idx="286">
                  <c:v>40585</c:v>
                </c:pt>
                <c:pt idx="287">
                  <c:v>40578</c:v>
                </c:pt>
                <c:pt idx="288">
                  <c:v>40571</c:v>
                </c:pt>
                <c:pt idx="289">
                  <c:v>40564</c:v>
                </c:pt>
                <c:pt idx="290">
                  <c:v>40557</c:v>
                </c:pt>
                <c:pt idx="291">
                  <c:v>40550</c:v>
                </c:pt>
                <c:pt idx="292">
                  <c:v>40543</c:v>
                </c:pt>
                <c:pt idx="293">
                  <c:v>40536</c:v>
                </c:pt>
                <c:pt idx="294">
                  <c:v>40529</c:v>
                </c:pt>
                <c:pt idx="295">
                  <c:v>40522</c:v>
                </c:pt>
                <c:pt idx="296">
                  <c:v>40515</c:v>
                </c:pt>
                <c:pt idx="297">
                  <c:v>40508</c:v>
                </c:pt>
                <c:pt idx="298">
                  <c:v>40501</c:v>
                </c:pt>
                <c:pt idx="299">
                  <c:v>40494</c:v>
                </c:pt>
                <c:pt idx="300">
                  <c:v>40487</c:v>
                </c:pt>
                <c:pt idx="301">
                  <c:v>40480</c:v>
                </c:pt>
                <c:pt idx="302">
                  <c:v>40473</c:v>
                </c:pt>
                <c:pt idx="303">
                  <c:v>40466</c:v>
                </c:pt>
                <c:pt idx="304">
                  <c:v>40459</c:v>
                </c:pt>
                <c:pt idx="305">
                  <c:v>40452</c:v>
                </c:pt>
                <c:pt idx="306">
                  <c:v>40445</c:v>
                </c:pt>
                <c:pt idx="307">
                  <c:v>40438</c:v>
                </c:pt>
                <c:pt idx="308">
                  <c:v>40431</c:v>
                </c:pt>
                <c:pt idx="309">
                  <c:v>40424</c:v>
                </c:pt>
                <c:pt idx="310">
                  <c:v>40417</c:v>
                </c:pt>
                <c:pt idx="311">
                  <c:v>40410</c:v>
                </c:pt>
                <c:pt idx="312">
                  <c:v>40403</c:v>
                </c:pt>
                <c:pt idx="313">
                  <c:v>40396</c:v>
                </c:pt>
                <c:pt idx="314">
                  <c:v>40389</c:v>
                </c:pt>
                <c:pt idx="315">
                  <c:v>40382</c:v>
                </c:pt>
                <c:pt idx="316">
                  <c:v>40375</c:v>
                </c:pt>
                <c:pt idx="317">
                  <c:v>40368</c:v>
                </c:pt>
                <c:pt idx="318">
                  <c:v>40361</c:v>
                </c:pt>
                <c:pt idx="319">
                  <c:v>40354</c:v>
                </c:pt>
                <c:pt idx="320">
                  <c:v>40347</c:v>
                </c:pt>
                <c:pt idx="321">
                  <c:v>40340</c:v>
                </c:pt>
                <c:pt idx="322">
                  <c:v>40333</c:v>
                </c:pt>
                <c:pt idx="323">
                  <c:v>40326</c:v>
                </c:pt>
                <c:pt idx="324">
                  <c:v>40319</c:v>
                </c:pt>
                <c:pt idx="325">
                  <c:v>40312</c:v>
                </c:pt>
                <c:pt idx="326">
                  <c:v>40305</c:v>
                </c:pt>
                <c:pt idx="327">
                  <c:v>40298</c:v>
                </c:pt>
                <c:pt idx="328">
                  <c:v>40291</c:v>
                </c:pt>
                <c:pt idx="329">
                  <c:v>40284</c:v>
                </c:pt>
                <c:pt idx="330">
                  <c:v>40277</c:v>
                </c:pt>
                <c:pt idx="331">
                  <c:v>40270</c:v>
                </c:pt>
                <c:pt idx="332">
                  <c:v>40263</c:v>
                </c:pt>
                <c:pt idx="333">
                  <c:v>40256</c:v>
                </c:pt>
                <c:pt idx="334">
                  <c:v>40249</c:v>
                </c:pt>
                <c:pt idx="335">
                  <c:v>40242</c:v>
                </c:pt>
                <c:pt idx="336">
                  <c:v>40235</c:v>
                </c:pt>
                <c:pt idx="337">
                  <c:v>40228</c:v>
                </c:pt>
                <c:pt idx="338">
                  <c:v>40221</c:v>
                </c:pt>
                <c:pt idx="339">
                  <c:v>40214</c:v>
                </c:pt>
                <c:pt idx="340">
                  <c:v>40207</c:v>
                </c:pt>
                <c:pt idx="341">
                  <c:v>40200</c:v>
                </c:pt>
                <c:pt idx="342">
                  <c:v>40193</c:v>
                </c:pt>
                <c:pt idx="343">
                  <c:v>40186</c:v>
                </c:pt>
                <c:pt idx="344">
                  <c:v>40179</c:v>
                </c:pt>
                <c:pt idx="345">
                  <c:v>40172</c:v>
                </c:pt>
                <c:pt idx="346">
                  <c:v>40165</c:v>
                </c:pt>
                <c:pt idx="347">
                  <c:v>40158</c:v>
                </c:pt>
                <c:pt idx="348">
                  <c:v>40151</c:v>
                </c:pt>
                <c:pt idx="349">
                  <c:v>40144</c:v>
                </c:pt>
                <c:pt idx="350">
                  <c:v>40137</c:v>
                </c:pt>
                <c:pt idx="351">
                  <c:v>40130</c:v>
                </c:pt>
                <c:pt idx="352">
                  <c:v>40123</c:v>
                </c:pt>
                <c:pt idx="353">
                  <c:v>40116</c:v>
                </c:pt>
                <c:pt idx="354">
                  <c:v>40109</c:v>
                </c:pt>
                <c:pt idx="355">
                  <c:v>40102</c:v>
                </c:pt>
                <c:pt idx="356">
                  <c:v>40095</c:v>
                </c:pt>
                <c:pt idx="357">
                  <c:v>40088</c:v>
                </c:pt>
                <c:pt idx="358">
                  <c:v>40081</c:v>
                </c:pt>
                <c:pt idx="359">
                  <c:v>40074</c:v>
                </c:pt>
                <c:pt idx="360">
                  <c:v>40067</c:v>
                </c:pt>
                <c:pt idx="361">
                  <c:v>40060</c:v>
                </c:pt>
                <c:pt idx="362">
                  <c:v>40053</c:v>
                </c:pt>
                <c:pt idx="363">
                  <c:v>40046</c:v>
                </c:pt>
                <c:pt idx="364">
                  <c:v>40039</c:v>
                </c:pt>
                <c:pt idx="365">
                  <c:v>40032</c:v>
                </c:pt>
                <c:pt idx="366">
                  <c:v>40025</c:v>
                </c:pt>
                <c:pt idx="367">
                  <c:v>40018</c:v>
                </c:pt>
                <c:pt idx="368">
                  <c:v>40011</c:v>
                </c:pt>
                <c:pt idx="369">
                  <c:v>40004</c:v>
                </c:pt>
                <c:pt idx="370">
                  <c:v>39997</c:v>
                </c:pt>
                <c:pt idx="371">
                  <c:v>39990</c:v>
                </c:pt>
                <c:pt idx="372">
                  <c:v>39983</c:v>
                </c:pt>
                <c:pt idx="373">
                  <c:v>39976</c:v>
                </c:pt>
                <c:pt idx="374">
                  <c:v>39969</c:v>
                </c:pt>
                <c:pt idx="375">
                  <c:v>39962</c:v>
                </c:pt>
                <c:pt idx="376">
                  <c:v>39955</c:v>
                </c:pt>
                <c:pt idx="377">
                  <c:v>39948</c:v>
                </c:pt>
                <c:pt idx="378">
                  <c:v>39941</c:v>
                </c:pt>
                <c:pt idx="379">
                  <c:v>39934</c:v>
                </c:pt>
                <c:pt idx="380">
                  <c:v>39927</c:v>
                </c:pt>
                <c:pt idx="381">
                  <c:v>39920</c:v>
                </c:pt>
                <c:pt idx="382">
                  <c:v>39913</c:v>
                </c:pt>
                <c:pt idx="383">
                  <c:v>39906</c:v>
                </c:pt>
                <c:pt idx="384">
                  <c:v>39899</c:v>
                </c:pt>
                <c:pt idx="385">
                  <c:v>39892</c:v>
                </c:pt>
                <c:pt idx="386">
                  <c:v>39885</c:v>
                </c:pt>
                <c:pt idx="387">
                  <c:v>39878</c:v>
                </c:pt>
                <c:pt idx="388">
                  <c:v>39871</c:v>
                </c:pt>
                <c:pt idx="389">
                  <c:v>39864</c:v>
                </c:pt>
                <c:pt idx="390">
                  <c:v>39857</c:v>
                </c:pt>
                <c:pt idx="391">
                  <c:v>39850</c:v>
                </c:pt>
                <c:pt idx="392">
                  <c:v>39843</c:v>
                </c:pt>
                <c:pt idx="393">
                  <c:v>39836</c:v>
                </c:pt>
                <c:pt idx="394">
                  <c:v>39829</c:v>
                </c:pt>
                <c:pt idx="395">
                  <c:v>39822</c:v>
                </c:pt>
                <c:pt idx="396">
                  <c:v>39815</c:v>
                </c:pt>
                <c:pt idx="397">
                  <c:v>39808</c:v>
                </c:pt>
                <c:pt idx="398">
                  <c:v>39801</c:v>
                </c:pt>
                <c:pt idx="399">
                  <c:v>39794</c:v>
                </c:pt>
                <c:pt idx="400">
                  <c:v>39787</c:v>
                </c:pt>
                <c:pt idx="401">
                  <c:v>39780</c:v>
                </c:pt>
                <c:pt idx="402">
                  <c:v>39773</c:v>
                </c:pt>
                <c:pt idx="403">
                  <c:v>39766</c:v>
                </c:pt>
                <c:pt idx="404">
                  <c:v>39759</c:v>
                </c:pt>
                <c:pt idx="405">
                  <c:v>39752</c:v>
                </c:pt>
                <c:pt idx="406">
                  <c:v>39745</c:v>
                </c:pt>
                <c:pt idx="407">
                  <c:v>39738</c:v>
                </c:pt>
                <c:pt idx="408">
                  <c:v>39731</c:v>
                </c:pt>
                <c:pt idx="409">
                  <c:v>39724</c:v>
                </c:pt>
                <c:pt idx="410">
                  <c:v>39717</c:v>
                </c:pt>
                <c:pt idx="411">
                  <c:v>39710</c:v>
                </c:pt>
                <c:pt idx="412">
                  <c:v>39703</c:v>
                </c:pt>
                <c:pt idx="413">
                  <c:v>39696</c:v>
                </c:pt>
                <c:pt idx="414">
                  <c:v>39689</c:v>
                </c:pt>
                <c:pt idx="415">
                  <c:v>39682</c:v>
                </c:pt>
                <c:pt idx="416">
                  <c:v>39675</c:v>
                </c:pt>
                <c:pt idx="417">
                  <c:v>39668</c:v>
                </c:pt>
                <c:pt idx="418">
                  <c:v>39661</c:v>
                </c:pt>
                <c:pt idx="419">
                  <c:v>39654</c:v>
                </c:pt>
                <c:pt idx="420">
                  <c:v>39647</c:v>
                </c:pt>
                <c:pt idx="421">
                  <c:v>39640</c:v>
                </c:pt>
                <c:pt idx="422">
                  <c:v>39633</c:v>
                </c:pt>
                <c:pt idx="423">
                  <c:v>39626</c:v>
                </c:pt>
                <c:pt idx="424">
                  <c:v>39619</c:v>
                </c:pt>
                <c:pt idx="425">
                  <c:v>39612</c:v>
                </c:pt>
                <c:pt idx="426">
                  <c:v>39605</c:v>
                </c:pt>
                <c:pt idx="427">
                  <c:v>39598</c:v>
                </c:pt>
                <c:pt idx="428">
                  <c:v>39591</c:v>
                </c:pt>
                <c:pt idx="429">
                  <c:v>39584</c:v>
                </c:pt>
                <c:pt idx="430">
                  <c:v>39577</c:v>
                </c:pt>
                <c:pt idx="431">
                  <c:v>39570</c:v>
                </c:pt>
                <c:pt idx="432">
                  <c:v>39563</c:v>
                </c:pt>
                <c:pt idx="433">
                  <c:v>39556</c:v>
                </c:pt>
                <c:pt idx="434">
                  <c:v>39549</c:v>
                </c:pt>
                <c:pt idx="435">
                  <c:v>39542</c:v>
                </c:pt>
                <c:pt idx="436">
                  <c:v>39535</c:v>
                </c:pt>
                <c:pt idx="437">
                  <c:v>39528</c:v>
                </c:pt>
                <c:pt idx="438">
                  <c:v>39521</c:v>
                </c:pt>
                <c:pt idx="439">
                  <c:v>39514</c:v>
                </c:pt>
                <c:pt idx="440">
                  <c:v>39507</c:v>
                </c:pt>
                <c:pt idx="441">
                  <c:v>39500</c:v>
                </c:pt>
                <c:pt idx="442">
                  <c:v>39493</c:v>
                </c:pt>
                <c:pt idx="443">
                  <c:v>39486</c:v>
                </c:pt>
                <c:pt idx="444">
                  <c:v>39479</c:v>
                </c:pt>
                <c:pt idx="445">
                  <c:v>39472</c:v>
                </c:pt>
                <c:pt idx="446">
                  <c:v>39465</c:v>
                </c:pt>
                <c:pt idx="447">
                  <c:v>39458</c:v>
                </c:pt>
                <c:pt idx="448">
                  <c:v>39451</c:v>
                </c:pt>
                <c:pt idx="449">
                  <c:v>39444</c:v>
                </c:pt>
                <c:pt idx="450">
                  <c:v>39437</c:v>
                </c:pt>
                <c:pt idx="451">
                  <c:v>39430</c:v>
                </c:pt>
                <c:pt idx="452">
                  <c:v>39423</c:v>
                </c:pt>
                <c:pt idx="453">
                  <c:v>39416</c:v>
                </c:pt>
                <c:pt idx="454">
                  <c:v>39409</c:v>
                </c:pt>
                <c:pt idx="455">
                  <c:v>39402</c:v>
                </c:pt>
                <c:pt idx="456">
                  <c:v>39395</c:v>
                </c:pt>
                <c:pt idx="457">
                  <c:v>39388</c:v>
                </c:pt>
                <c:pt idx="458">
                  <c:v>39381</c:v>
                </c:pt>
                <c:pt idx="459">
                  <c:v>39374</c:v>
                </c:pt>
                <c:pt idx="460">
                  <c:v>39367</c:v>
                </c:pt>
                <c:pt idx="461">
                  <c:v>39360</c:v>
                </c:pt>
                <c:pt idx="462">
                  <c:v>39353</c:v>
                </c:pt>
                <c:pt idx="463">
                  <c:v>39346</c:v>
                </c:pt>
                <c:pt idx="464">
                  <c:v>39339</c:v>
                </c:pt>
                <c:pt idx="465">
                  <c:v>39332</c:v>
                </c:pt>
                <c:pt idx="466">
                  <c:v>39325</c:v>
                </c:pt>
                <c:pt idx="467">
                  <c:v>39318</c:v>
                </c:pt>
                <c:pt idx="468">
                  <c:v>39311</c:v>
                </c:pt>
                <c:pt idx="469">
                  <c:v>39304</c:v>
                </c:pt>
                <c:pt idx="470">
                  <c:v>39297</c:v>
                </c:pt>
                <c:pt idx="471">
                  <c:v>39290</c:v>
                </c:pt>
                <c:pt idx="472">
                  <c:v>39283</c:v>
                </c:pt>
                <c:pt idx="473">
                  <c:v>39276</c:v>
                </c:pt>
                <c:pt idx="474">
                  <c:v>39269</c:v>
                </c:pt>
                <c:pt idx="475">
                  <c:v>39262</c:v>
                </c:pt>
                <c:pt idx="476">
                  <c:v>39255</c:v>
                </c:pt>
                <c:pt idx="477">
                  <c:v>39248</c:v>
                </c:pt>
                <c:pt idx="478">
                  <c:v>39241</c:v>
                </c:pt>
                <c:pt idx="479">
                  <c:v>39234</c:v>
                </c:pt>
                <c:pt idx="480">
                  <c:v>39227</c:v>
                </c:pt>
                <c:pt idx="481">
                  <c:v>39220</c:v>
                </c:pt>
                <c:pt idx="482">
                  <c:v>39213</c:v>
                </c:pt>
                <c:pt idx="483">
                  <c:v>39206</c:v>
                </c:pt>
                <c:pt idx="484">
                  <c:v>39199</c:v>
                </c:pt>
                <c:pt idx="485">
                  <c:v>39192</c:v>
                </c:pt>
                <c:pt idx="486">
                  <c:v>39185</c:v>
                </c:pt>
                <c:pt idx="487">
                  <c:v>39178</c:v>
                </c:pt>
                <c:pt idx="488">
                  <c:v>39171</c:v>
                </c:pt>
                <c:pt idx="489">
                  <c:v>39164</c:v>
                </c:pt>
                <c:pt idx="490">
                  <c:v>39157</c:v>
                </c:pt>
                <c:pt idx="491">
                  <c:v>39150</c:v>
                </c:pt>
                <c:pt idx="492">
                  <c:v>39143</c:v>
                </c:pt>
                <c:pt idx="493">
                  <c:v>39136</c:v>
                </c:pt>
                <c:pt idx="494">
                  <c:v>39129</c:v>
                </c:pt>
                <c:pt idx="495">
                  <c:v>39122</c:v>
                </c:pt>
                <c:pt idx="496">
                  <c:v>39115</c:v>
                </c:pt>
                <c:pt idx="497">
                  <c:v>39108</c:v>
                </c:pt>
                <c:pt idx="498">
                  <c:v>39101</c:v>
                </c:pt>
                <c:pt idx="499">
                  <c:v>39094</c:v>
                </c:pt>
                <c:pt idx="500">
                  <c:v>39087</c:v>
                </c:pt>
                <c:pt idx="501">
                  <c:v>39080</c:v>
                </c:pt>
                <c:pt idx="502">
                  <c:v>39073</c:v>
                </c:pt>
                <c:pt idx="503">
                  <c:v>39066</c:v>
                </c:pt>
                <c:pt idx="504">
                  <c:v>39059</c:v>
                </c:pt>
                <c:pt idx="505">
                  <c:v>39052</c:v>
                </c:pt>
                <c:pt idx="506">
                  <c:v>39045</c:v>
                </c:pt>
                <c:pt idx="507">
                  <c:v>39038</c:v>
                </c:pt>
                <c:pt idx="508">
                  <c:v>39031</c:v>
                </c:pt>
                <c:pt idx="509">
                  <c:v>39024</c:v>
                </c:pt>
                <c:pt idx="510">
                  <c:v>39017</c:v>
                </c:pt>
                <c:pt idx="511">
                  <c:v>39010</c:v>
                </c:pt>
                <c:pt idx="512">
                  <c:v>39003</c:v>
                </c:pt>
                <c:pt idx="513">
                  <c:v>38996</c:v>
                </c:pt>
                <c:pt idx="514">
                  <c:v>38989</c:v>
                </c:pt>
                <c:pt idx="515">
                  <c:v>38982</c:v>
                </c:pt>
                <c:pt idx="516">
                  <c:v>38975</c:v>
                </c:pt>
                <c:pt idx="517">
                  <c:v>38968</c:v>
                </c:pt>
                <c:pt idx="518">
                  <c:v>38961</c:v>
                </c:pt>
                <c:pt idx="519">
                  <c:v>38954</c:v>
                </c:pt>
                <c:pt idx="520">
                  <c:v>38947</c:v>
                </c:pt>
                <c:pt idx="521">
                  <c:v>38940</c:v>
                </c:pt>
                <c:pt idx="522">
                  <c:v>38933</c:v>
                </c:pt>
                <c:pt idx="523">
                  <c:v>38926</c:v>
                </c:pt>
                <c:pt idx="524">
                  <c:v>38919</c:v>
                </c:pt>
                <c:pt idx="525">
                  <c:v>38912</c:v>
                </c:pt>
                <c:pt idx="526">
                  <c:v>38905</c:v>
                </c:pt>
                <c:pt idx="527">
                  <c:v>38898</c:v>
                </c:pt>
                <c:pt idx="528">
                  <c:v>38891</c:v>
                </c:pt>
                <c:pt idx="529">
                  <c:v>38884</c:v>
                </c:pt>
                <c:pt idx="530">
                  <c:v>38877</c:v>
                </c:pt>
                <c:pt idx="531">
                  <c:v>38870</c:v>
                </c:pt>
                <c:pt idx="532">
                  <c:v>38863</c:v>
                </c:pt>
                <c:pt idx="533">
                  <c:v>38856</c:v>
                </c:pt>
                <c:pt idx="534">
                  <c:v>38849</c:v>
                </c:pt>
                <c:pt idx="535">
                  <c:v>38842</c:v>
                </c:pt>
                <c:pt idx="536">
                  <c:v>38835</c:v>
                </c:pt>
                <c:pt idx="537">
                  <c:v>38828</c:v>
                </c:pt>
                <c:pt idx="538">
                  <c:v>38821</c:v>
                </c:pt>
                <c:pt idx="539">
                  <c:v>38814</c:v>
                </c:pt>
                <c:pt idx="540">
                  <c:v>38807</c:v>
                </c:pt>
                <c:pt idx="541">
                  <c:v>38800</c:v>
                </c:pt>
                <c:pt idx="542">
                  <c:v>38793</c:v>
                </c:pt>
                <c:pt idx="543">
                  <c:v>38786</c:v>
                </c:pt>
                <c:pt idx="544">
                  <c:v>38779</c:v>
                </c:pt>
                <c:pt idx="545">
                  <c:v>38772</c:v>
                </c:pt>
                <c:pt idx="546">
                  <c:v>38765</c:v>
                </c:pt>
                <c:pt idx="547">
                  <c:v>38758</c:v>
                </c:pt>
                <c:pt idx="548">
                  <c:v>38751</c:v>
                </c:pt>
                <c:pt idx="549">
                  <c:v>38744</c:v>
                </c:pt>
                <c:pt idx="550">
                  <c:v>38737</c:v>
                </c:pt>
                <c:pt idx="551">
                  <c:v>38730</c:v>
                </c:pt>
                <c:pt idx="552">
                  <c:v>38723</c:v>
                </c:pt>
                <c:pt idx="553">
                  <c:v>38716</c:v>
                </c:pt>
                <c:pt idx="554">
                  <c:v>38709</c:v>
                </c:pt>
                <c:pt idx="555">
                  <c:v>38702</c:v>
                </c:pt>
                <c:pt idx="556">
                  <c:v>38695</c:v>
                </c:pt>
                <c:pt idx="557">
                  <c:v>38688</c:v>
                </c:pt>
                <c:pt idx="558">
                  <c:v>38681</c:v>
                </c:pt>
                <c:pt idx="559">
                  <c:v>38674</c:v>
                </c:pt>
                <c:pt idx="560">
                  <c:v>38667</c:v>
                </c:pt>
                <c:pt idx="561">
                  <c:v>38660</c:v>
                </c:pt>
                <c:pt idx="562">
                  <c:v>38653</c:v>
                </c:pt>
                <c:pt idx="563">
                  <c:v>38646</c:v>
                </c:pt>
                <c:pt idx="564">
                  <c:v>38639</c:v>
                </c:pt>
                <c:pt idx="565">
                  <c:v>38632</c:v>
                </c:pt>
                <c:pt idx="566">
                  <c:v>38625</c:v>
                </c:pt>
                <c:pt idx="567">
                  <c:v>38618</c:v>
                </c:pt>
                <c:pt idx="568">
                  <c:v>38611</c:v>
                </c:pt>
                <c:pt idx="569">
                  <c:v>38604</c:v>
                </c:pt>
                <c:pt idx="570">
                  <c:v>38597</c:v>
                </c:pt>
                <c:pt idx="571">
                  <c:v>38590</c:v>
                </c:pt>
                <c:pt idx="572">
                  <c:v>38583</c:v>
                </c:pt>
                <c:pt idx="573">
                  <c:v>38576</c:v>
                </c:pt>
                <c:pt idx="574">
                  <c:v>38569</c:v>
                </c:pt>
                <c:pt idx="575">
                  <c:v>38562</c:v>
                </c:pt>
                <c:pt idx="576">
                  <c:v>38555</c:v>
                </c:pt>
                <c:pt idx="577">
                  <c:v>38548</c:v>
                </c:pt>
                <c:pt idx="578">
                  <c:v>38541</c:v>
                </c:pt>
                <c:pt idx="579">
                  <c:v>38534</c:v>
                </c:pt>
                <c:pt idx="580">
                  <c:v>38527</c:v>
                </c:pt>
                <c:pt idx="581">
                  <c:v>38520</c:v>
                </c:pt>
                <c:pt idx="582">
                  <c:v>38513</c:v>
                </c:pt>
                <c:pt idx="583">
                  <c:v>38506</c:v>
                </c:pt>
                <c:pt idx="584">
                  <c:v>38499</c:v>
                </c:pt>
                <c:pt idx="585">
                  <c:v>38492</c:v>
                </c:pt>
                <c:pt idx="586">
                  <c:v>38485</c:v>
                </c:pt>
                <c:pt idx="587">
                  <c:v>38478</c:v>
                </c:pt>
                <c:pt idx="588">
                  <c:v>38471</c:v>
                </c:pt>
                <c:pt idx="589">
                  <c:v>38464</c:v>
                </c:pt>
                <c:pt idx="590">
                  <c:v>38457</c:v>
                </c:pt>
                <c:pt idx="591">
                  <c:v>38450</c:v>
                </c:pt>
                <c:pt idx="592">
                  <c:v>38443</c:v>
                </c:pt>
                <c:pt idx="593">
                  <c:v>38436</c:v>
                </c:pt>
                <c:pt idx="594">
                  <c:v>38429</c:v>
                </c:pt>
                <c:pt idx="595">
                  <c:v>38422</c:v>
                </c:pt>
                <c:pt idx="596">
                  <c:v>38415</c:v>
                </c:pt>
                <c:pt idx="597">
                  <c:v>38408</c:v>
                </c:pt>
                <c:pt idx="598">
                  <c:v>38401</c:v>
                </c:pt>
                <c:pt idx="599">
                  <c:v>38394</c:v>
                </c:pt>
                <c:pt idx="600">
                  <c:v>38387</c:v>
                </c:pt>
                <c:pt idx="601">
                  <c:v>38380</c:v>
                </c:pt>
                <c:pt idx="602">
                  <c:v>38373</c:v>
                </c:pt>
                <c:pt idx="603">
                  <c:v>38366</c:v>
                </c:pt>
                <c:pt idx="604">
                  <c:v>38359</c:v>
                </c:pt>
                <c:pt idx="605">
                  <c:v>38352</c:v>
                </c:pt>
                <c:pt idx="606">
                  <c:v>38345</c:v>
                </c:pt>
                <c:pt idx="607">
                  <c:v>38338</c:v>
                </c:pt>
                <c:pt idx="608">
                  <c:v>38331</c:v>
                </c:pt>
                <c:pt idx="609">
                  <c:v>38324</c:v>
                </c:pt>
                <c:pt idx="610">
                  <c:v>38317</c:v>
                </c:pt>
                <c:pt idx="611">
                  <c:v>38310</c:v>
                </c:pt>
                <c:pt idx="612">
                  <c:v>38303</c:v>
                </c:pt>
                <c:pt idx="613">
                  <c:v>38296</c:v>
                </c:pt>
                <c:pt idx="614">
                  <c:v>38289</c:v>
                </c:pt>
                <c:pt idx="615">
                  <c:v>38282</c:v>
                </c:pt>
                <c:pt idx="616">
                  <c:v>38275</c:v>
                </c:pt>
                <c:pt idx="617">
                  <c:v>38268</c:v>
                </c:pt>
                <c:pt idx="618">
                  <c:v>38261</c:v>
                </c:pt>
                <c:pt idx="619">
                  <c:v>38254</c:v>
                </c:pt>
                <c:pt idx="620">
                  <c:v>38247</c:v>
                </c:pt>
                <c:pt idx="621">
                  <c:v>38240</c:v>
                </c:pt>
                <c:pt idx="622">
                  <c:v>38233</c:v>
                </c:pt>
                <c:pt idx="623">
                  <c:v>38226</c:v>
                </c:pt>
                <c:pt idx="624">
                  <c:v>38219</c:v>
                </c:pt>
                <c:pt idx="625">
                  <c:v>38212</c:v>
                </c:pt>
                <c:pt idx="626">
                  <c:v>38205</c:v>
                </c:pt>
                <c:pt idx="627">
                  <c:v>38198</c:v>
                </c:pt>
                <c:pt idx="628">
                  <c:v>38191</c:v>
                </c:pt>
                <c:pt idx="629">
                  <c:v>38184</c:v>
                </c:pt>
                <c:pt idx="630">
                  <c:v>38177</c:v>
                </c:pt>
                <c:pt idx="631">
                  <c:v>38170</c:v>
                </c:pt>
                <c:pt idx="632">
                  <c:v>38163</c:v>
                </c:pt>
                <c:pt idx="633">
                  <c:v>38156</c:v>
                </c:pt>
                <c:pt idx="634">
                  <c:v>38149</c:v>
                </c:pt>
                <c:pt idx="635">
                  <c:v>38142</c:v>
                </c:pt>
                <c:pt idx="636">
                  <c:v>38135</c:v>
                </c:pt>
                <c:pt idx="637">
                  <c:v>38128</c:v>
                </c:pt>
                <c:pt idx="638">
                  <c:v>38121</c:v>
                </c:pt>
                <c:pt idx="639">
                  <c:v>38114</c:v>
                </c:pt>
                <c:pt idx="640">
                  <c:v>38107</c:v>
                </c:pt>
                <c:pt idx="641">
                  <c:v>38100</c:v>
                </c:pt>
                <c:pt idx="642">
                  <c:v>38093</c:v>
                </c:pt>
                <c:pt idx="643">
                  <c:v>38086</c:v>
                </c:pt>
                <c:pt idx="644">
                  <c:v>38079</c:v>
                </c:pt>
                <c:pt idx="645">
                  <c:v>38072</c:v>
                </c:pt>
                <c:pt idx="646">
                  <c:v>38065</c:v>
                </c:pt>
                <c:pt idx="647">
                  <c:v>38058</c:v>
                </c:pt>
                <c:pt idx="648">
                  <c:v>38051</c:v>
                </c:pt>
                <c:pt idx="649">
                  <c:v>38044</c:v>
                </c:pt>
                <c:pt idx="650">
                  <c:v>38037</c:v>
                </c:pt>
                <c:pt idx="651">
                  <c:v>38030</c:v>
                </c:pt>
                <c:pt idx="652">
                  <c:v>38023</c:v>
                </c:pt>
                <c:pt idx="653">
                  <c:v>38016</c:v>
                </c:pt>
                <c:pt idx="654">
                  <c:v>38009</c:v>
                </c:pt>
                <c:pt idx="655">
                  <c:v>38002</c:v>
                </c:pt>
                <c:pt idx="656">
                  <c:v>37995</c:v>
                </c:pt>
                <c:pt idx="657">
                  <c:v>37988</c:v>
                </c:pt>
                <c:pt idx="658">
                  <c:v>37981</c:v>
                </c:pt>
                <c:pt idx="659">
                  <c:v>37974</c:v>
                </c:pt>
                <c:pt idx="660">
                  <c:v>37967</c:v>
                </c:pt>
                <c:pt idx="661">
                  <c:v>37960</c:v>
                </c:pt>
                <c:pt idx="662">
                  <c:v>37953</c:v>
                </c:pt>
                <c:pt idx="663">
                  <c:v>37946</c:v>
                </c:pt>
                <c:pt idx="664">
                  <c:v>37939</c:v>
                </c:pt>
                <c:pt idx="665">
                  <c:v>37932</c:v>
                </c:pt>
                <c:pt idx="666">
                  <c:v>37925</c:v>
                </c:pt>
                <c:pt idx="667">
                  <c:v>37918</c:v>
                </c:pt>
                <c:pt idx="668">
                  <c:v>37911</c:v>
                </c:pt>
                <c:pt idx="669">
                  <c:v>37904</c:v>
                </c:pt>
                <c:pt idx="670">
                  <c:v>37897</c:v>
                </c:pt>
                <c:pt idx="671">
                  <c:v>37890</c:v>
                </c:pt>
                <c:pt idx="672">
                  <c:v>37883</c:v>
                </c:pt>
                <c:pt idx="673">
                  <c:v>37876</c:v>
                </c:pt>
                <c:pt idx="674">
                  <c:v>37869</c:v>
                </c:pt>
                <c:pt idx="675">
                  <c:v>37862</c:v>
                </c:pt>
                <c:pt idx="676">
                  <c:v>37855</c:v>
                </c:pt>
                <c:pt idx="677">
                  <c:v>37848</c:v>
                </c:pt>
                <c:pt idx="678">
                  <c:v>37841</c:v>
                </c:pt>
                <c:pt idx="679">
                  <c:v>37834</c:v>
                </c:pt>
                <c:pt idx="680">
                  <c:v>37827</c:v>
                </c:pt>
                <c:pt idx="681">
                  <c:v>37820</c:v>
                </c:pt>
                <c:pt idx="682">
                  <c:v>37813</c:v>
                </c:pt>
                <c:pt idx="683">
                  <c:v>37806</c:v>
                </c:pt>
                <c:pt idx="684">
                  <c:v>37799</c:v>
                </c:pt>
                <c:pt idx="685">
                  <c:v>37792</c:v>
                </c:pt>
                <c:pt idx="686">
                  <c:v>37785</c:v>
                </c:pt>
                <c:pt idx="687">
                  <c:v>37778</c:v>
                </c:pt>
                <c:pt idx="688">
                  <c:v>37771</c:v>
                </c:pt>
                <c:pt idx="689">
                  <c:v>37764</c:v>
                </c:pt>
                <c:pt idx="690">
                  <c:v>37757</c:v>
                </c:pt>
                <c:pt idx="691">
                  <c:v>37750</c:v>
                </c:pt>
                <c:pt idx="692">
                  <c:v>37743</c:v>
                </c:pt>
                <c:pt idx="693">
                  <c:v>37736</c:v>
                </c:pt>
                <c:pt idx="694">
                  <c:v>37729</c:v>
                </c:pt>
                <c:pt idx="695">
                  <c:v>37722</c:v>
                </c:pt>
                <c:pt idx="696">
                  <c:v>37715</c:v>
                </c:pt>
                <c:pt idx="697">
                  <c:v>37708</c:v>
                </c:pt>
                <c:pt idx="698">
                  <c:v>37701</c:v>
                </c:pt>
                <c:pt idx="699">
                  <c:v>37694</c:v>
                </c:pt>
                <c:pt idx="700">
                  <c:v>37687</c:v>
                </c:pt>
                <c:pt idx="701">
                  <c:v>37680</c:v>
                </c:pt>
                <c:pt idx="702">
                  <c:v>37673</c:v>
                </c:pt>
                <c:pt idx="703">
                  <c:v>37666</c:v>
                </c:pt>
                <c:pt idx="704">
                  <c:v>37659</c:v>
                </c:pt>
                <c:pt idx="705">
                  <c:v>37652</c:v>
                </c:pt>
                <c:pt idx="706">
                  <c:v>37645</c:v>
                </c:pt>
                <c:pt idx="707">
                  <c:v>37638</c:v>
                </c:pt>
                <c:pt idx="708">
                  <c:v>37631</c:v>
                </c:pt>
                <c:pt idx="709">
                  <c:v>37624</c:v>
                </c:pt>
                <c:pt idx="710">
                  <c:v>37617</c:v>
                </c:pt>
                <c:pt idx="711">
                  <c:v>37610</c:v>
                </c:pt>
                <c:pt idx="712">
                  <c:v>37603</c:v>
                </c:pt>
                <c:pt idx="713">
                  <c:v>37596</c:v>
                </c:pt>
                <c:pt idx="714">
                  <c:v>37589</c:v>
                </c:pt>
                <c:pt idx="715">
                  <c:v>37582</c:v>
                </c:pt>
                <c:pt idx="716">
                  <c:v>37575</c:v>
                </c:pt>
                <c:pt idx="717">
                  <c:v>37568</c:v>
                </c:pt>
                <c:pt idx="718">
                  <c:v>37561</c:v>
                </c:pt>
                <c:pt idx="719">
                  <c:v>37554</c:v>
                </c:pt>
                <c:pt idx="720">
                  <c:v>37547</c:v>
                </c:pt>
                <c:pt idx="721">
                  <c:v>37540</c:v>
                </c:pt>
                <c:pt idx="722">
                  <c:v>37533</c:v>
                </c:pt>
                <c:pt idx="723">
                  <c:v>37526</c:v>
                </c:pt>
                <c:pt idx="724">
                  <c:v>37519</c:v>
                </c:pt>
                <c:pt idx="725">
                  <c:v>37512</c:v>
                </c:pt>
                <c:pt idx="726">
                  <c:v>37505</c:v>
                </c:pt>
                <c:pt idx="727">
                  <c:v>37498</c:v>
                </c:pt>
                <c:pt idx="728">
                  <c:v>37491</c:v>
                </c:pt>
                <c:pt idx="729">
                  <c:v>37484</c:v>
                </c:pt>
                <c:pt idx="730">
                  <c:v>37477</c:v>
                </c:pt>
                <c:pt idx="731">
                  <c:v>37470</c:v>
                </c:pt>
                <c:pt idx="732">
                  <c:v>37463</c:v>
                </c:pt>
                <c:pt idx="733">
                  <c:v>37456</c:v>
                </c:pt>
                <c:pt idx="734">
                  <c:v>37449</c:v>
                </c:pt>
                <c:pt idx="735">
                  <c:v>37442</c:v>
                </c:pt>
                <c:pt idx="736">
                  <c:v>37435</c:v>
                </c:pt>
                <c:pt idx="737">
                  <c:v>37428</c:v>
                </c:pt>
                <c:pt idx="738">
                  <c:v>37421</c:v>
                </c:pt>
                <c:pt idx="739">
                  <c:v>37414</c:v>
                </c:pt>
                <c:pt idx="740">
                  <c:v>37407</c:v>
                </c:pt>
                <c:pt idx="741">
                  <c:v>37400</c:v>
                </c:pt>
                <c:pt idx="742">
                  <c:v>37393</c:v>
                </c:pt>
                <c:pt idx="743">
                  <c:v>37386</c:v>
                </c:pt>
                <c:pt idx="744">
                  <c:v>37379</c:v>
                </c:pt>
                <c:pt idx="745">
                  <c:v>37372</c:v>
                </c:pt>
                <c:pt idx="746">
                  <c:v>37365</c:v>
                </c:pt>
                <c:pt idx="747">
                  <c:v>37358</c:v>
                </c:pt>
                <c:pt idx="748">
                  <c:v>37351</c:v>
                </c:pt>
                <c:pt idx="749">
                  <c:v>37344</c:v>
                </c:pt>
                <c:pt idx="750">
                  <c:v>37337</c:v>
                </c:pt>
                <c:pt idx="751">
                  <c:v>37330</c:v>
                </c:pt>
                <c:pt idx="752">
                  <c:v>37323</c:v>
                </c:pt>
                <c:pt idx="753">
                  <c:v>37316</c:v>
                </c:pt>
                <c:pt idx="754">
                  <c:v>37309</c:v>
                </c:pt>
                <c:pt idx="755">
                  <c:v>37302</c:v>
                </c:pt>
                <c:pt idx="756">
                  <c:v>37295</c:v>
                </c:pt>
                <c:pt idx="757">
                  <c:v>37288</c:v>
                </c:pt>
                <c:pt idx="758">
                  <c:v>37281</c:v>
                </c:pt>
                <c:pt idx="759">
                  <c:v>37274</c:v>
                </c:pt>
                <c:pt idx="760">
                  <c:v>37267</c:v>
                </c:pt>
                <c:pt idx="761">
                  <c:v>37260</c:v>
                </c:pt>
                <c:pt idx="762">
                  <c:v>37253</c:v>
                </c:pt>
                <c:pt idx="763">
                  <c:v>37246</c:v>
                </c:pt>
                <c:pt idx="764">
                  <c:v>37239</c:v>
                </c:pt>
                <c:pt idx="765">
                  <c:v>37232</c:v>
                </c:pt>
                <c:pt idx="766">
                  <c:v>37225</c:v>
                </c:pt>
                <c:pt idx="767">
                  <c:v>37218</c:v>
                </c:pt>
                <c:pt idx="768">
                  <c:v>37211</c:v>
                </c:pt>
                <c:pt idx="769">
                  <c:v>37204</c:v>
                </c:pt>
                <c:pt idx="770">
                  <c:v>37197</c:v>
                </c:pt>
                <c:pt idx="771">
                  <c:v>37190</c:v>
                </c:pt>
                <c:pt idx="772">
                  <c:v>37183</c:v>
                </c:pt>
                <c:pt idx="773">
                  <c:v>37176</c:v>
                </c:pt>
                <c:pt idx="774">
                  <c:v>37169</c:v>
                </c:pt>
                <c:pt idx="775">
                  <c:v>37162</c:v>
                </c:pt>
                <c:pt idx="776">
                  <c:v>37155</c:v>
                </c:pt>
                <c:pt idx="777">
                  <c:v>37148</c:v>
                </c:pt>
                <c:pt idx="778">
                  <c:v>37141</c:v>
                </c:pt>
                <c:pt idx="779">
                  <c:v>37134</c:v>
                </c:pt>
                <c:pt idx="780">
                  <c:v>37127</c:v>
                </c:pt>
                <c:pt idx="781">
                  <c:v>37120</c:v>
                </c:pt>
                <c:pt idx="782">
                  <c:v>37113</c:v>
                </c:pt>
                <c:pt idx="783">
                  <c:v>37106</c:v>
                </c:pt>
                <c:pt idx="784">
                  <c:v>37099</c:v>
                </c:pt>
                <c:pt idx="785">
                  <c:v>37092</c:v>
                </c:pt>
                <c:pt idx="786">
                  <c:v>37085</c:v>
                </c:pt>
                <c:pt idx="787">
                  <c:v>37078</c:v>
                </c:pt>
                <c:pt idx="788">
                  <c:v>37071</c:v>
                </c:pt>
                <c:pt idx="789">
                  <c:v>37064</c:v>
                </c:pt>
                <c:pt idx="790">
                  <c:v>37057</c:v>
                </c:pt>
                <c:pt idx="791">
                  <c:v>37050</c:v>
                </c:pt>
                <c:pt idx="792">
                  <c:v>37043</c:v>
                </c:pt>
                <c:pt idx="793">
                  <c:v>37036</c:v>
                </c:pt>
                <c:pt idx="794">
                  <c:v>37029</c:v>
                </c:pt>
                <c:pt idx="795">
                  <c:v>37022</c:v>
                </c:pt>
                <c:pt idx="796">
                  <c:v>37015</c:v>
                </c:pt>
                <c:pt idx="797">
                  <c:v>37008</c:v>
                </c:pt>
                <c:pt idx="798">
                  <c:v>37001</c:v>
                </c:pt>
                <c:pt idx="799">
                  <c:v>36994</c:v>
                </c:pt>
                <c:pt idx="800">
                  <c:v>36987</c:v>
                </c:pt>
                <c:pt idx="801">
                  <c:v>36980</c:v>
                </c:pt>
                <c:pt idx="802">
                  <c:v>36973</c:v>
                </c:pt>
                <c:pt idx="803">
                  <c:v>36966</c:v>
                </c:pt>
                <c:pt idx="804">
                  <c:v>36959</c:v>
                </c:pt>
                <c:pt idx="805">
                  <c:v>36952</c:v>
                </c:pt>
                <c:pt idx="806">
                  <c:v>36945</c:v>
                </c:pt>
                <c:pt idx="807">
                  <c:v>36938</c:v>
                </c:pt>
                <c:pt idx="808">
                  <c:v>36931</c:v>
                </c:pt>
                <c:pt idx="809">
                  <c:v>36924</c:v>
                </c:pt>
                <c:pt idx="810">
                  <c:v>36917</c:v>
                </c:pt>
                <c:pt idx="811">
                  <c:v>36910</c:v>
                </c:pt>
                <c:pt idx="812">
                  <c:v>36903</c:v>
                </c:pt>
                <c:pt idx="813">
                  <c:v>36896</c:v>
                </c:pt>
                <c:pt idx="814">
                  <c:v>36889</c:v>
                </c:pt>
                <c:pt idx="815">
                  <c:v>36882</c:v>
                </c:pt>
                <c:pt idx="816">
                  <c:v>36875</c:v>
                </c:pt>
                <c:pt idx="817">
                  <c:v>36868</c:v>
                </c:pt>
                <c:pt idx="818">
                  <c:v>36861</c:v>
                </c:pt>
                <c:pt idx="819">
                  <c:v>36854</c:v>
                </c:pt>
                <c:pt idx="820">
                  <c:v>36847</c:v>
                </c:pt>
                <c:pt idx="821">
                  <c:v>36840</c:v>
                </c:pt>
                <c:pt idx="822">
                  <c:v>36833</c:v>
                </c:pt>
                <c:pt idx="823">
                  <c:v>36826</c:v>
                </c:pt>
                <c:pt idx="824">
                  <c:v>36819</c:v>
                </c:pt>
                <c:pt idx="825">
                  <c:v>36812</c:v>
                </c:pt>
                <c:pt idx="826">
                  <c:v>36805</c:v>
                </c:pt>
                <c:pt idx="827">
                  <c:v>36798</c:v>
                </c:pt>
                <c:pt idx="828">
                  <c:v>36791</c:v>
                </c:pt>
                <c:pt idx="829">
                  <c:v>36784</c:v>
                </c:pt>
                <c:pt idx="830">
                  <c:v>36777</c:v>
                </c:pt>
                <c:pt idx="831">
                  <c:v>36770</c:v>
                </c:pt>
                <c:pt idx="832">
                  <c:v>36763</c:v>
                </c:pt>
                <c:pt idx="833">
                  <c:v>36756</c:v>
                </c:pt>
                <c:pt idx="834">
                  <c:v>36749</c:v>
                </c:pt>
                <c:pt idx="835">
                  <c:v>36742</c:v>
                </c:pt>
                <c:pt idx="836">
                  <c:v>36735</c:v>
                </c:pt>
                <c:pt idx="837">
                  <c:v>36728</c:v>
                </c:pt>
                <c:pt idx="838">
                  <c:v>36721</c:v>
                </c:pt>
                <c:pt idx="839">
                  <c:v>36714</c:v>
                </c:pt>
                <c:pt idx="840">
                  <c:v>36707</c:v>
                </c:pt>
                <c:pt idx="841">
                  <c:v>36700</c:v>
                </c:pt>
                <c:pt idx="842">
                  <c:v>36693</c:v>
                </c:pt>
                <c:pt idx="843">
                  <c:v>36686</c:v>
                </c:pt>
                <c:pt idx="844">
                  <c:v>36679</c:v>
                </c:pt>
                <c:pt idx="845">
                  <c:v>36672</c:v>
                </c:pt>
                <c:pt idx="846">
                  <c:v>36665</c:v>
                </c:pt>
                <c:pt idx="847">
                  <c:v>36658</c:v>
                </c:pt>
                <c:pt idx="848">
                  <c:v>36651</c:v>
                </c:pt>
                <c:pt idx="849">
                  <c:v>36644</c:v>
                </c:pt>
                <c:pt idx="850">
                  <c:v>36637</c:v>
                </c:pt>
                <c:pt idx="851">
                  <c:v>36630</c:v>
                </c:pt>
                <c:pt idx="852">
                  <c:v>36623</c:v>
                </c:pt>
                <c:pt idx="853">
                  <c:v>36616</c:v>
                </c:pt>
                <c:pt idx="854">
                  <c:v>36609</c:v>
                </c:pt>
                <c:pt idx="855">
                  <c:v>36602</c:v>
                </c:pt>
                <c:pt idx="856">
                  <c:v>36595</c:v>
                </c:pt>
                <c:pt idx="857">
                  <c:v>36588</c:v>
                </c:pt>
                <c:pt idx="858">
                  <c:v>36581</c:v>
                </c:pt>
                <c:pt idx="859">
                  <c:v>36574</c:v>
                </c:pt>
                <c:pt idx="860">
                  <c:v>36567</c:v>
                </c:pt>
                <c:pt idx="861">
                  <c:v>36560</c:v>
                </c:pt>
                <c:pt idx="862">
                  <c:v>36553</c:v>
                </c:pt>
                <c:pt idx="863">
                  <c:v>36546</c:v>
                </c:pt>
                <c:pt idx="864">
                  <c:v>36539</c:v>
                </c:pt>
                <c:pt idx="865">
                  <c:v>36532</c:v>
                </c:pt>
              </c:numCache>
            </c:numRef>
          </c:cat>
          <c:val>
            <c:numRef>
              <c:f>'Oil Net Position'!$B$3:$B$868</c:f>
              <c:numCache>
                <c:formatCode>0.00</c:formatCode>
                <c:ptCount val="866"/>
                <c:pt idx="0">
                  <c:v>41.8</c:v>
                </c:pt>
                <c:pt idx="1">
                  <c:v>41.6</c:v>
                </c:pt>
                <c:pt idx="2">
                  <c:v>44.19</c:v>
                </c:pt>
                <c:pt idx="3">
                  <c:v>45.95</c:v>
                </c:pt>
                <c:pt idx="4">
                  <c:v>45.41</c:v>
                </c:pt>
                <c:pt idx="5">
                  <c:v>48.99</c:v>
                </c:pt>
                <c:pt idx="6">
                  <c:v>47.64</c:v>
                </c:pt>
                <c:pt idx="7">
                  <c:v>47.98</c:v>
                </c:pt>
                <c:pt idx="8">
                  <c:v>49.07</c:v>
                </c:pt>
                <c:pt idx="9">
                  <c:v>48.62</c:v>
                </c:pt>
                <c:pt idx="10">
                  <c:v>49.33</c:v>
                </c:pt>
                <c:pt idx="11">
                  <c:v>47.75</c:v>
                </c:pt>
                <c:pt idx="12">
                  <c:v>46.21</c:v>
                </c:pt>
                <c:pt idx="13">
                  <c:v>44.66</c:v>
                </c:pt>
                <c:pt idx="14">
                  <c:v>45.92</c:v>
                </c:pt>
                <c:pt idx="15">
                  <c:v>43.73</c:v>
                </c:pt>
                <c:pt idx="16">
                  <c:v>40.36</c:v>
                </c:pt>
                <c:pt idx="17">
                  <c:v>39.72</c:v>
                </c:pt>
                <c:pt idx="18">
                  <c:v>36.79</c:v>
                </c:pt>
                <c:pt idx="19">
                  <c:v>39.46</c:v>
                </c:pt>
                <c:pt idx="20">
                  <c:v>39.44</c:v>
                </c:pt>
                <c:pt idx="21">
                  <c:v>38.5</c:v>
                </c:pt>
                <c:pt idx="22">
                  <c:v>35.92</c:v>
                </c:pt>
                <c:pt idx="23">
                  <c:v>32.78</c:v>
                </c:pt>
                <c:pt idx="24">
                  <c:v>29.64</c:v>
                </c:pt>
                <c:pt idx="25">
                  <c:v>29.44</c:v>
                </c:pt>
                <c:pt idx="26">
                  <c:v>30.89</c:v>
                </c:pt>
                <c:pt idx="27">
                  <c:v>33.619999999999997</c:v>
                </c:pt>
                <c:pt idx="28">
                  <c:v>32.19</c:v>
                </c:pt>
                <c:pt idx="29">
                  <c:v>29.42</c:v>
                </c:pt>
                <c:pt idx="30">
                  <c:v>33.159999999999997</c:v>
                </c:pt>
                <c:pt idx="31">
                  <c:v>37.04</c:v>
                </c:pt>
                <c:pt idx="32">
                  <c:v>38.1</c:v>
                </c:pt>
                <c:pt idx="33">
                  <c:v>34.729999999999997</c:v>
                </c:pt>
                <c:pt idx="34">
                  <c:v>35.619999999999997</c:v>
                </c:pt>
                <c:pt idx="35">
                  <c:v>39.97</c:v>
                </c:pt>
                <c:pt idx="36">
                  <c:v>41.71</c:v>
                </c:pt>
                <c:pt idx="37">
                  <c:v>40.39</c:v>
                </c:pt>
                <c:pt idx="38">
                  <c:v>40.74</c:v>
                </c:pt>
                <c:pt idx="39">
                  <c:v>44.29</c:v>
                </c:pt>
                <c:pt idx="40">
                  <c:v>46.59</c:v>
                </c:pt>
                <c:pt idx="41">
                  <c:v>44.6</c:v>
                </c:pt>
                <c:pt idx="42">
                  <c:v>47.26</c:v>
                </c:pt>
                <c:pt idx="43">
                  <c:v>49.63</c:v>
                </c:pt>
                <c:pt idx="44">
                  <c:v>45.54</c:v>
                </c:pt>
                <c:pt idx="45">
                  <c:v>45.7</c:v>
                </c:pt>
                <c:pt idx="46">
                  <c:v>44.68</c:v>
                </c:pt>
                <c:pt idx="47">
                  <c:v>44.63</c:v>
                </c:pt>
                <c:pt idx="48">
                  <c:v>46.05</c:v>
                </c:pt>
                <c:pt idx="49">
                  <c:v>45.22</c:v>
                </c:pt>
                <c:pt idx="50">
                  <c:v>40.450000000000003</c:v>
                </c:pt>
                <c:pt idx="51">
                  <c:v>42.5</c:v>
                </c:pt>
                <c:pt idx="52">
                  <c:v>43.87</c:v>
                </c:pt>
                <c:pt idx="53">
                  <c:v>47.12</c:v>
                </c:pt>
                <c:pt idx="54">
                  <c:v>48.14</c:v>
                </c:pt>
                <c:pt idx="55">
                  <c:v>50.89</c:v>
                </c:pt>
                <c:pt idx="56">
                  <c:v>52.74</c:v>
                </c:pt>
                <c:pt idx="57">
                  <c:v>56.93</c:v>
                </c:pt>
                <c:pt idx="58">
                  <c:v>59.63</c:v>
                </c:pt>
                <c:pt idx="59">
                  <c:v>59.61</c:v>
                </c:pt>
                <c:pt idx="60">
                  <c:v>59.96</c:v>
                </c:pt>
                <c:pt idx="61">
                  <c:v>59.13</c:v>
                </c:pt>
                <c:pt idx="62">
                  <c:v>60.3</c:v>
                </c:pt>
                <c:pt idx="63">
                  <c:v>59.72</c:v>
                </c:pt>
                <c:pt idx="64">
                  <c:v>59.69</c:v>
                </c:pt>
                <c:pt idx="65">
                  <c:v>59.39</c:v>
                </c:pt>
                <c:pt idx="66">
                  <c:v>59.15</c:v>
                </c:pt>
                <c:pt idx="67">
                  <c:v>57.15</c:v>
                </c:pt>
                <c:pt idx="68">
                  <c:v>55.74</c:v>
                </c:pt>
                <c:pt idx="69">
                  <c:v>51.64</c:v>
                </c:pt>
                <c:pt idx="70">
                  <c:v>49.14</c:v>
                </c:pt>
                <c:pt idx="71">
                  <c:v>48.87</c:v>
                </c:pt>
                <c:pt idx="72">
                  <c:v>45.72</c:v>
                </c:pt>
                <c:pt idx="73">
                  <c:v>44.84</c:v>
                </c:pt>
                <c:pt idx="74">
                  <c:v>49.61</c:v>
                </c:pt>
                <c:pt idx="75">
                  <c:v>49.76</c:v>
                </c:pt>
                <c:pt idx="76">
                  <c:v>50.34</c:v>
                </c:pt>
                <c:pt idx="77">
                  <c:v>52.78</c:v>
                </c:pt>
                <c:pt idx="78">
                  <c:v>51.69</c:v>
                </c:pt>
                <c:pt idx="79">
                  <c:v>48.24</c:v>
                </c:pt>
                <c:pt idx="80">
                  <c:v>45.59</c:v>
                </c:pt>
                <c:pt idx="81">
                  <c:v>48.69</c:v>
                </c:pt>
                <c:pt idx="82">
                  <c:v>48.36</c:v>
                </c:pt>
                <c:pt idx="83">
                  <c:v>52.69</c:v>
                </c:pt>
                <c:pt idx="84">
                  <c:v>54.73</c:v>
                </c:pt>
                <c:pt idx="85">
                  <c:v>56.52</c:v>
                </c:pt>
                <c:pt idx="86">
                  <c:v>57.81</c:v>
                </c:pt>
                <c:pt idx="87">
                  <c:v>65.84</c:v>
                </c:pt>
                <c:pt idx="88">
                  <c:v>66.150000000000006</c:v>
                </c:pt>
                <c:pt idx="89">
                  <c:v>76.510000000000005</c:v>
                </c:pt>
                <c:pt idx="90">
                  <c:v>75.819999999999993</c:v>
                </c:pt>
                <c:pt idx="91">
                  <c:v>78.650000000000006</c:v>
                </c:pt>
                <c:pt idx="92">
                  <c:v>80.540000000000006</c:v>
                </c:pt>
                <c:pt idx="93">
                  <c:v>81.010000000000005</c:v>
                </c:pt>
                <c:pt idx="94">
                  <c:v>82.75</c:v>
                </c:pt>
                <c:pt idx="95">
                  <c:v>85.82</c:v>
                </c:pt>
                <c:pt idx="96">
                  <c:v>89.74</c:v>
                </c:pt>
                <c:pt idx="97">
                  <c:v>93.54</c:v>
                </c:pt>
                <c:pt idx="98">
                  <c:v>92.41</c:v>
                </c:pt>
                <c:pt idx="99">
                  <c:v>92.27</c:v>
                </c:pt>
                <c:pt idx="100">
                  <c:v>93.29</c:v>
                </c:pt>
                <c:pt idx="101">
                  <c:v>95.96</c:v>
                </c:pt>
                <c:pt idx="102">
                  <c:v>93.65</c:v>
                </c:pt>
                <c:pt idx="103">
                  <c:v>97.35</c:v>
                </c:pt>
                <c:pt idx="104">
                  <c:v>97.65</c:v>
                </c:pt>
                <c:pt idx="105">
                  <c:v>97.88</c:v>
                </c:pt>
                <c:pt idx="106">
                  <c:v>102.09</c:v>
                </c:pt>
                <c:pt idx="107">
                  <c:v>103.13</c:v>
                </c:pt>
                <c:pt idx="108">
                  <c:v>100.83</c:v>
                </c:pt>
                <c:pt idx="109">
                  <c:v>104.06</c:v>
                </c:pt>
                <c:pt idx="110">
                  <c:v>105.74</c:v>
                </c:pt>
                <c:pt idx="111">
                  <c:v>107.26</c:v>
                </c:pt>
                <c:pt idx="112">
                  <c:v>106.91</c:v>
                </c:pt>
                <c:pt idx="113">
                  <c:v>102.66</c:v>
                </c:pt>
                <c:pt idx="114">
                  <c:v>102.71</c:v>
                </c:pt>
                <c:pt idx="115">
                  <c:v>104.35</c:v>
                </c:pt>
                <c:pt idx="116">
                  <c:v>102.02</c:v>
                </c:pt>
                <c:pt idx="117">
                  <c:v>99.99</c:v>
                </c:pt>
                <c:pt idx="118">
                  <c:v>99.76</c:v>
                </c:pt>
                <c:pt idx="119">
                  <c:v>100.6</c:v>
                </c:pt>
                <c:pt idx="120">
                  <c:v>104.3</c:v>
                </c:pt>
                <c:pt idx="121">
                  <c:v>103.74</c:v>
                </c:pt>
                <c:pt idx="122">
                  <c:v>101.14</c:v>
                </c:pt>
                <c:pt idx="123">
                  <c:v>101.67</c:v>
                </c:pt>
                <c:pt idx="124">
                  <c:v>99.46</c:v>
                </c:pt>
                <c:pt idx="125">
                  <c:v>98.89</c:v>
                </c:pt>
                <c:pt idx="126">
                  <c:v>102.58</c:v>
                </c:pt>
                <c:pt idx="127">
                  <c:v>102.59</c:v>
                </c:pt>
                <c:pt idx="128">
                  <c:v>102.2</c:v>
                </c:pt>
                <c:pt idx="129">
                  <c:v>100.3</c:v>
                </c:pt>
                <c:pt idx="130">
                  <c:v>99.88</c:v>
                </c:pt>
                <c:pt idx="131">
                  <c:v>97.49</c:v>
                </c:pt>
                <c:pt idx="132">
                  <c:v>96.64</c:v>
                </c:pt>
                <c:pt idx="133">
                  <c:v>94.37</c:v>
                </c:pt>
                <c:pt idx="134">
                  <c:v>92.72</c:v>
                </c:pt>
                <c:pt idx="135">
                  <c:v>93.96</c:v>
                </c:pt>
                <c:pt idx="136">
                  <c:v>100.32</c:v>
                </c:pt>
                <c:pt idx="137">
                  <c:v>99.32</c:v>
                </c:pt>
                <c:pt idx="138">
                  <c:v>96.6</c:v>
                </c:pt>
                <c:pt idx="139">
                  <c:v>97.65</c:v>
                </c:pt>
                <c:pt idx="140">
                  <c:v>92.72</c:v>
                </c:pt>
                <c:pt idx="141">
                  <c:v>94.84</c:v>
                </c:pt>
                <c:pt idx="142">
                  <c:v>93.84</c:v>
                </c:pt>
                <c:pt idx="143">
                  <c:v>94.6</c:v>
                </c:pt>
                <c:pt idx="144">
                  <c:v>94.61</c:v>
                </c:pt>
                <c:pt idx="145">
                  <c:v>97.85</c:v>
                </c:pt>
                <c:pt idx="146">
                  <c:v>100.81</c:v>
                </c:pt>
                <c:pt idx="147">
                  <c:v>102.02</c:v>
                </c:pt>
                <c:pt idx="148">
                  <c:v>103.84</c:v>
                </c:pt>
                <c:pt idx="149">
                  <c:v>102.87</c:v>
                </c:pt>
                <c:pt idx="150">
                  <c:v>104.67</c:v>
                </c:pt>
                <c:pt idx="151">
                  <c:v>108.21</c:v>
                </c:pt>
                <c:pt idx="152">
                  <c:v>110.53</c:v>
                </c:pt>
                <c:pt idx="153">
                  <c:v>107.65</c:v>
                </c:pt>
                <c:pt idx="154">
                  <c:v>106.42</c:v>
                </c:pt>
                <c:pt idx="155">
                  <c:v>107.46</c:v>
                </c:pt>
                <c:pt idx="156">
                  <c:v>105.97</c:v>
                </c:pt>
                <c:pt idx="157">
                  <c:v>106.94</c:v>
                </c:pt>
                <c:pt idx="158">
                  <c:v>104.7</c:v>
                </c:pt>
                <c:pt idx="159">
                  <c:v>108.05</c:v>
                </c:pt>
                <c:pt idx="160">
                  <c:v>105.95</c:v>
                </c:pt>
                <c:pt idx="161">
                  <c:v>103.22</c:v>
                </c:pt>
                <c:pt idx="162">
                  <c:v>96.56</c:v>
                </c:pt>
                <c:pt idx="163">
                  <c:v>93.69</c:v>
                </c:pt>
                <c:pt idx="164">
                  <c:v>97.85</c:v>
                </c:pt>
                <c:pt idx="165">
                  <c:v>96.03</c:v>
                </c:pt>
                <c:pt idx="166">
                  <c:v>91.97</c:v>
                </c:pt>
                <c:pt idx="167">
                  <c:v>94.15</c:v>
                </c:pt>
                <c:pt idx="168">
                  <c:v>96.02</c:v>
                </c:pt>
                <c:pt idx="169">
                  <c:v>96.04</c:v>
                </c:pt>
                <c:pt idx="170">
                  <c:v>95.61</c:v>
                </c:pt>
                <c:pt idx="171">
                  <c:v>93</c:v>
                </c:pt>
                <c:pt idx="172">
                  <c:v>88.01</c:v>
                </c:pt>
                <c:pt idx="173">
                  <c:v>91.29</c:v>
                </c:pt>
                <c:pt idx="174">
                  <c:v>92.7</c:v>
                </c:pt>
                <c:pt idx="175">
                  <c:v>97.23</c:v>
                </c:pt>
                <c:pt idx="176">
                  <c:v>93.71</c:v>
                </c:pt>
                <c:pt idx="177">
                  <c:v>93.45</c:v>
                </c:pt>
                <c:pt idx="178">
                  <c:v>91.95</c:v>
                </c:pt>
                <c:pt idx="179">
                  <c:v>90.68</c:v>
                </c:pt>
                <c:pt idx="180">
                  <c:v>93.13</c:v>
                </c:pt>
                <c:pt idx="181">
                  <c:v>95.86</c:v>
                </c:pt>
                <c:pt idx="182">
                  <c:v>95.72</c:v>
                </c:pt>
                <c:pt idx="183">
                  <c:v>97.77</c:v>
                </c:pt>
                <c:pt idx="184">
                  <c:v>95.88</c:v>
                </c:pt>
                <c:pt idx="185">
                  <c:v>95.56</c:v>
                </c:pt>
                <c:pt idx="186">
                  <c:v>93.56</c:v>
                </c:pt>
                <c:pt idx="187">
                  <c:v>93.09</c:v>
                </c:pt>
                <c:pt idx="188">
                  <c:v>90.8</c:v>
                </c:pt>
                <c:pt idx="189">
                  <c:v>88.66</c:v>
                </c:pt>
                <c:pt idx="190">
                  <c:v>86.73</c:v>
                </c:pt>
                <c:pt idx="191">
                  <c:v>85.93</c:v>
                </c:pt>
                <c:pt idx="192">
                  <c:v>88.91</c:v>
                </c:pt>
                <c:pt idx="193">
                  <c:v>88.28</c:v>
                </c:pt>
                <c:pt idx="194">
                  <c:v>86.67</c:v>
                </c:pt>
                <c:pt idx="195">
                  <c:v>86.07</c:v>
                </c:pt>
                <c:pt idx="196">
                  <c:v>84.86</c:v>
                </c:pt>
                <c:pt idx="197">
                  <c:v>86.28</c:v>
                </c:pt>
                <c:pt idx="198">
                  <c:v>90.05</c:v>
                </c:pt>
                <c:pt idx="199">
                  <c:v>91.86</c:v>
                </c:pt>
                <c:pt idx="200">
                  <c:v>89.88</c:v>
                </c:pt>
                <c:pt idx="201">
                  <c:v>92.19</c:v>
                </c:pt>
                <c:pt idx="202">
                  <c:v>92.89</c:v>
                </c:pt>
                <c:pt idx="203">
                  <c:v>99</c:v>
                </c:pt>
                <c:pt idx="204">
                  <c:v>96.42</c:v>
                </c:pt>
                <c:pt idx="205">
                  <c:v>96.47</c:v>
                </c:pt>
                <c:pt idx="206">
                  <c:v>96.15</c:v>
                </c:pt>
                <c:pt idx="207">
                  <c:v>96.01</c:v>
                </c:pt>
                <c:pt idx="208">
                  <c:v>92.87</c:v>
                </c:pt>
                <c:pt idx="209">
                  <c:v>91.4</c:v>
                </c:pt>
                <c:pt idx="210">
                  <c:v>90.13</c:v>
                </c:pt>
                <c:pt idx="211">
                  <c:v>91.44</c:v>
                </c:pt>
                <c:pt idx="212">
                  <c:v>87.1</c:v>
                </c:pt>
                <c:pt idx="213">
                  <c:v>84.45</c:v>
                </c:pt>
                <c:pt idx="214">
                  <c:v>84.96</c:v>
                </c:pt>
                <c:pt idx="215">
                  <c:v>79.760000000000005</c:v>
                </c:pt>
                <c:pt idx="216">
                  <c:v>84.03</c:v>
                </c:pt>
                <c:pt idx="217">
                  <c:v>84.1</c:v>
                </c:pt>
                <c:pt idx="218">
                  <c:v>83.23</c:v>
                </c:pt>
                <c:pt idx="219">
                  <c:v>90.86</c:v>
                </c:pt>
                <c:pt idx="220">
                  <c:v>91.48</c:v>
                </c:pt>
                <c:pt idx="221">
                  <c:v>96.13</c:v>
                </c:pt>
                <c:pt idx="222">
                  <c:v>98.49</c:v>
                </c:pt>
                <c:pt idx="223">
                  <c:v>104.93</c:v>
                </c:pt>
                <c:pt idx="224">
                  <c:v>103.05</c:v>
                </c:pt>
                <c:pt idx="225">
                  <c:v>102.83</c:v>
                </c:pt>
                <c:pt idx="226">
                  <c:v>103.31</c:v>
                </c:pt>
                <c:pt idx="227">
                  <c:v>103.02</c:v>
                </c:pt>
                <c:pt idx="228">
                  <c:v>106.87</c:v>
                </c:pt>
                <c:pt idx="229">
                  <c:v>107.06</c:v>
                </c:pt>
                <c:pt idx="230">
                  <c:v>107.4</c:v>
                </c:pt>
                <c:pt idx="231">
                  <c:v>106.7</c:v>
                </c:pt>
                <c:pt idx="232">
                  <c:v>109.77</c:v>
                </c:pt>
                <c:pt idx="233">
                  <c:v>103.24</c:v>
                </c:pt>
                <c:pt idx="234">
                  <c:v>98.67</c:v>
                </c:pt>
                <c:pt idx="235">
                  <c:v>97.84</c:v>
                </c:pt>
                <c:pt idx="236">
                  <c:v>99.56</c:v>
                </c:pt>
                <c:pt idx="237">
                  <c:v>98.46</c:v>
                </c:pt>
                <c:pt idx="238">
                  <c:v>98.7</c:v>
                </c:pt>
                <c:pt idx="239">
                  <c:v>101.56</c:v>
                </c:pt>
                <c:pt idx="240">
                  <c:v>98.83</c:v>
                </c:pt>
                <c:pt idx="241">
                  <c:v>99.68</c:v>
                </c:pt>
                <c:pt idx="242">
                  <c:v>93.53</c:v>
                </c:pt>
                <c:pt idx="243">
                  <c:v>99.41</c:v>
                </c:pt>
                <c:pt idx="244">
                  <c:v>100.96</c:v>
                </c:pt>
                <c:pt idx="245">
                  <c:v>96.77</c:v>
                </c:pt>
                <c:pt idx="246">
                  <c:v>97.41</c:v>
                </c:pt>
                <c:pt idx="247">
                  <c:v>98.99</c:v>
                </c:pt>
                <c:pt idx="248">
                  <c:v>94.26</c:v>
                </c:pt>
                <c:pt idx="249">
                  <c:v>93.32</c:v>
                </c:pt>
                <c:pt idx="250">
                  <c:v>87.4</c:v>
                </c:pt>
                <c:pt idx="251">
                  <c:v>86.8</c:v>
                </c:pt>
                <c:pt idx="252">
                  <c:v>82.98</c:v>
                </c:pt>
                <c:pt idx="253">
                  <c:v>79.2</c:v>
                </c:pt>
                <c:pt idx="254">
                  <c:v>79.849999999999994</c:v>
                </c:pt>
                <c:pt idx="255">
                  <c:v>87.96</c:v>
                </c:pt>
                <c:pt idx="256">
                  <c:v>87.24</c:v>
                </c:pt>
                <c:pt idx="257">
                  <c:v>86.45</c:v>
                </c:pt>
                <c:pt idx="258">
                  <c:v>85.37</c:v>
                </c:pt>
                <c:pt idx="259">
                  <c:v>82.26</c:v>
                </c:pt>
                <c:pt idx="260">
                  <c:v>85.38</c:v>
                </c:pt>
                <c:pt idx="261">
                  <c:v>86.88</c:v>
                </c:pt>
                <c:pt idx="262">
                  <c:v>95.7</c:v>
                </c:pt>
                <c:pt idx="263">
                  <c:v>99.87</c:v>
                </c:pt>
                <c:pt idx="264">
                  <c:v>97.24</c:v>
                </c:pt>
                <c:pt idx="265">
                  <c:v>96.2</c:v>
                </c:pt>
                <c:pt idx="266">
                  <c:v>94.94</c:v>
                </c:pt>
                <c:pt idx="267">
                  <c:v>91.16</c:v>
                </c:pt>
                <c:pt idx="268">
                  <c:v>93.01</c:v>
                </c:pt>
                <c:pt idx="269">
                  <c:v>99.29</c:v>
                </c:pt>
                <c:pt idx="270">
                  <c:v>100.22</c:v>
                </c:pt>
                <c:pt idx="271">
                  <c:v>100.59</c:v>
                </c:pt>
                <c:pt idx="272">
                  <c:v>99.49</c:v>
                </c:pt>
                <c:pt idx="273">
                  <c:v>99.65</c:v>
                </c:pt>
                <c:pt idx="274">
                  <c:v>97.18</c:v>
                </c:pt>
                <c:pt idx="275">
                  <c:v>113.93</c:v>
                </c:pt>
                <c:pt idx="276">
                  <c:v>112.29</c:v>
                </c:pt>
                <c:pt idx="277">
                  <c:v>109.66</c:v>
                </c:pt>
                <c:pt idx="278">
                  <c:v>112.79</c:v>
                </c:pt>
                <c:pt idx="279">
                  <c:v>107.94</c:v>
                </c:pt>
                <c:pt idx="280">
                  <c:v>105.4</c:v>
                </c:pt>
                <c:pt idx="281">
                  <c:v>101.07</c:v>
                </c:pt>
                <c:pt idx="282">
                  <c:v>101.16</c:v>
                </c:pt>
                <c:pt idx="283">
                  <c:v>104.42</c:v>
                </c:pt>
                <c:pt idx="284">
                  <c:v>97.88</c:v>
                </c:pt>
                <c:pt idx="285">
                  <c:v>86.2</c:v>
                </c:pt>
                <c:pt idx="286">
                  <c:v>85.58</c:v>
                </c:pt>
                <c:pt idx="287">
                  <c:v>89.03</c:v>
                </c:pt>
                <c:pt idx="288">
                  <c:v>89.34</c:v>
                </c:pt>
                <c:pt idx="289">
                  <c:v>89.11</c:v>
                </c:pt>
                <c:pt idx="290">
                  <c:v>91.54</c:v>
                </c:pt>
                <c:pt idx="291">
                  <c:v>88.03</c:v>
                </c:pt>
                <c:pt idx="292">
                  <c:v>91.38</c:v>
                </c:pt>
                <c:pt idx="293">
                  <c:v>91.51</c:v>
                </c:pt>
                <c:pt idx="294">
                  <c:v>88.02</c:v>
                </c:pt>
                <c:pt idx="295">
                  <c:v>87.79</c:v>
                </c:pt>
                <c:pt idx="296">
                  <c:v>89.19</c:v>
                </c:pt>
                <c:pt idx="297">
                  <c:v>83.76</c:v>
                </c:pt>
                <c:pt idx="298">
                  <c:v>81.510000000000005</c:v>
                </c:pt>
                <c:pt idx="299">
                  <c:v>84.88</c:v>
                </c:pt>
                <c:pt idx="300">
                  <c:v>86.85</c:v>
                </c:pt>
                <c:pt idx="301">
                  <c:v>81.430000000000007</c:v>
                </c:pt>
                <c:pt idx="302">
                  <c:v>81.69</c:v>
                </c:pt>
                <c:pt idx="303">
                  <c:v>81.25</c:v>
                </c:pt>
                <c:pt idx="304">
                  <c:v>82.66</c:v>
                </c:pt>
                <c:pt idx="305">
                  <c:v>81.58</c:v>
                </c:pt>
                <c:pt idx="306">
                  <c:v>76.489999999999995</c:v>
                </c:pt>
                <c:pt idx="307">
                  <c:v>73.66</c:v>
                </c:pt>
                <c:pt idx="308">
                  <c:v>76.45</c:v>
                </c:pt>
                <c:pt idx="309">
                  <c:v>74.599999999999994</c:v>
                </c:pt>
                <c:pt idx="310">
                  <c:v>75.17</c:v>
                </c:pt>
                <c:pt idx="311">
                  <c:v>73.459999999999994</c:v>
                </c:pt>
                <c:pt idx="312">
                  <c:v>75.39</c:v>
                </c:pt>
                <c:pt idx="313">
                  <c:v>80.7</c:v>
                </c:pt>
                <c:pt idx="314">
                  <c:v>78.95</c:v>
                </c:pt>
                <c:pt idx="315">
                  <c:v>78.98</c:v>
                </c:pt>
                <c:pt idx="316">
                  <c:v>76.010000000000005</c:v>
                </c:pt>
                <c:pt idx="317">
                  <c:v>76.09</c:v>
                </c:pt>
                <c:pt idx="318">
                  <c:v>72.14</c:v>
                </c:pt>
                <c:pt idx="319">
                  <c:v>78.86</c:v>
                </c:pt>
                <c:pt idx="320">
                  <c:v>77.180000000000007</c:v>
                </c:pt>
                <c:pt idx="321">
                  <c:v>73.78</c:v>
                </c:pt>
                <c:pt idx="322">
                  <c:v>71.510000000000005</c:v>
                </c:pt>
                <c:pt idx="323">
                  <c:v>73.97</c:v>
                </c:pt>
                <c:pt idx="324">
                  <c:v>70.040000000000006</c:v>
                </c:pt>
                <c:pt idx="325">
                  <c:v>71.61</c:v>
                </c:pt>
                <c:pt idx="326">
                  <c:v>75.11</c:v>
                </c:pt>
                <c:pt idx="327">
                  <c:v>86.15</c:v>
                </c:pt>
                <c:pt idx="328">
                  <c:v>85.12</c:v>
                </c:pt>
                <c:pt idx="329">
                  <c:v>83.24</c:v>
                </c:pt>
                <c:pt idx="330">
                  <c:v>84.92</c:v>
                </c:pt>
                <c:pt idx="331">
                  <c:v>84.87</c:v>
                </c:pt>
                <c:pt idx="332">
                  <c:v>80</c:v>
                </c:pt>
                <c:pt idx="333">
                  <c:v>80.680000000000007</c:v>
                </c:pt>
                <c:pt idx="334">
                  <c:v>81.239999999999995</c:v>
                </c:pt>
                <c:pt idx="335">
                  <c:v>81.5</c:v>
                </c:pt>
                <c:pt idx="336">
                  <c:v>79.66</c:v>
                </c:pt>
                <c:pt idx="337">
                  <c:v>79.81</c:v>
                </c:pt>
                <c:pt idx="338">
                  <c:v>74.13</c:v>
                </c:pt>
                <c:pt idx="339">
                  <c:v>71.19</c:v>
                </c:pt>
                <c:pt idx="340">
                  <c:v>72.89</c:v>
                </c:pt>
                <c:pt idx="341">
                  <c:v>74.540000000000006</c:v>
                </c:pt>
                <c:pt idx="342">
                  <c:v>78</c:v>
                </c:pt>
                <c:pt idx="343">
                  <c:v>82.75</c:v>
                </c:pt>
                <c:pt idx="344">
                  <c:v>79.36</c:v>
                </c:pt>
                <c:pt idx="345">
                  <c:v>78.05</c:v>
                </c:pt>
                <c:pt idx="346">
                  <c:v>73.36</c:v>
                </c:pt>
                <c:pt idx="347">
                  <c:v>69.87</c:v>
                </c:pt>
                <c:pt idx="348">
                  <c:v>75.47</c:v>
                </c:pt>
                <c:pt idx="349">
                  <c:v>76.05</c:v>
                </c:pt>
                <c:pt idx="350">
                  <c:v>76.72</c:v>
                </c:pt>
                <c:pt idx="351">
                  <c:v>76.349999999999994</c:v>
                </c:pt>
                <c:pt idx="352">
                  <c:v>77.430000000000007</c:v>
                </c:pt>
                <c:pt idx="353">
                  <c:v>77</c:v>
                </c:pt>
                <c:pt idx="354">
                  <c:v>80.5</c:v>
                </c:pt>
                <c:pt idx="355">
                  <c:v>78.53</c:v>
                </c:pt>
                <c:pt idx="356">
                  <c:v>71.77</c:v>
                </c:pt>
                <c:pt idx="357">
                  <c:v>69.95</c:v>
                </c:pt>
                <c:pt idx="358">
                  <c:v>66.02</c:v>
                </c:pt>
                <c:pt idx="359">
                  <c:v>72.040000000000006</c:v>
                </c:pt>
                <c:pt idx="360">
                  <c:v>69.290000000000006</c:v>
                </c:pt>
                <c:pt idx="361">
                  <c:v>68.02</c:v>
                </c:pt>
                <c:pt idx="362">
                  <c:v>72.739999999999995</c:v>
                </c:pt>
                <c:pt idx="363">
                  <c:v>73.89</c:v>
                </c:pt>
                <c:pt idx="364">
                  <c:v>67.510000000000005</c:v>
                </c:pt>
                <c:pt idx="365">
                  <c:v>70.930000000000007</c:v>
                </c:pt>
                <c:pt idx="366">
                  <c:v>69.45</c:v>
                </c:pt>
                <c:pt idx="367">
                  <c:v>68.05</c:v>
                </c:pt>
                <c:pt idx="368">
                  <c:v>63.56</c:v>
                </c:pt>
                <c:pt idx="369">
                  <c:v>59.89</c:v>
                </c:pt>
                <c:pt idx="370">
                  <c:v>66.73</c:v>
                </c:pt>
                <c:pt idx="371">
                  <c:v>69.16</c:v>
                </c:pt>
                <c:pt idx="372">
                  <c:v>69.55</c:v>
                </c:pt>
                <c:pt idx="373">
                  <c:v>72.040000000000006</c:v>
                </c:pt>
                <c:pt idx="374">
                  <c:v>68.44</c:v>
                </c:pt>
                <c:pt idx="375">
                  <c:v>66.31</c:v>
                </c:pt>
                <c:pt idx="376">
                  <c:v>61.67</c:v>
                </c:pt>
                <c:pt idx="377">
                  <c:v>56.34</c:v>
                </c:pt>
                <c:pt idx="378">
                  <c:v>58.63</c:v>
                </c:pt>
                <c:pt idx="379">
                  <c:v>53.2</c:v>
                </c:pt>
                <c:pt idx="380">
                  <c:v>51.55</c:v>
                </c:pt>
                <c:pt idx="381">
                  <c:v>50.33</c:v>
                </c:pt>
                <c:pt idx="382">
                  <c:v>52.24</c:v>
                </c:pt>
                <c:pt idx="383">
                  <c:v>52.51</c:v>
                </c:pt>
                <c:pt idx="384">
                  <c:v>52.38</c:v>
                </c:pt>
                <c:pt idx="385">
                  <c:v>51.06</c:v>
                </c:pt>
                <c:pt idx="386">
                  <c:v>46.25</c:v>
                </c:pt>
                <c:pt idx="387">
                  <c:v>45.52</c:v>
                </c:pt>
                <c:pt idx="388">
                  <c:v>44.76</c:v>
                </c:pt>
                <c:pt idx="389">
                  <c:v>38.94</c:v>
                </c:pt>
                <c:pt idx="390">
                  <c:v>37.51</c:v>
                </c:pt>
                <c:pt idx="391">
                  <c:v>40.17</c:v>
                </c:pt>
                <c:pt idx="392">
                  <c:v>41.68</c:v>
                </c:pt>
                <c:pt idx="393">
                  <c:v>46.47</c:v>
                </c:pt>
                <c:pt idx="394">
                  <c:v>36.51</c:v>
                </c:pt>
                <c:pt idx="395">
                  <c:v>40.83</c:v>
                </c:pt>
                <c:pt idx="396">
                  <c:v>46.34</c:v>
                </c:pt>
                <c:pt idx="397">
                  <c:v>37.71</c:v>
                </c:pt>
                <c:pt idx="398">
                  <c:v>33.869999999999997</c:v>
                </c:pt>
                <c:pt idx="399">
                  <c:v>46.28</c:v>
                </c:pt>
                <c:pt idx="400">
                  <c:v>40.81</c:v>
                </c:pt>
                <c:pt idx="401">
                  <c:v>54.43</c:v>
                </c:pt>
                <c:pt idx="402">
                  <c:v>49.93</c:v>
                </c:pt>
                <c:pt idx="403">
                  <c:v>57.04</c:v>
                </c:pt>
                <c:pt idx="404">
                  <c:v>61.04</c:v>
                </c:pt>
                <c:pt idx="405">
                  <c:v>67.81</c:v>
                </c:pt>
                <c:pt idx="406">
                  <c:v>64.150000000000006</c:v>
                </c:pt>
                <c:pt idx="407">
                  <c:v>71.849999999999994</c:v>
                </c:pt>
                <c:pt idx="408">
                  <c:v>77.7</c:v>
                </c:pt>
                <c:pt idx="409">
                  <c:v>93.88</c:v>
                </c:pt>
                <c:pt idx="410">
                  <c:v>106.89</c:v>
                </c:pt>
                <c:pt idx="411">
                  <c:v>104.55</c:v>
                </c:pt>
                <c:pt idx="412">
                  <c:v>101.18</c:v>
                </c:pt>
                <c:pt idx="413">
                  <c:v>106.23</c:v>
                </c:pt>
                <c:pt idx="414">
                  <c:v>115.46</c:v>
                </c:pt>
                <c:pt idx="415">
                  <c:v>114.59</c:v>
                </c:pt>
                <c:pt idx="416">
                  <c:v>113.77</c:v>
                </c:pt>
                <c:pt idx="417">
                  <c:v>115.2</c:v>
                </c:pt>
                <c:pt idx="418">
                  <c:v>125.1</c:v>
                </c:pt>
                <c:pt idx="419">
                  <c:v>123.26</c:v>
                </c:pt>
                <c:pt idx="420">
                  <c:v>128.88</c:v>
                </c:pt>
                <c:pt idx="421">
                  <c:v>145.08000000000001</c:v>
                </c:pt>
                <c:pt idx="422">
                  <c:v>145.29</c:v>
                </c:pt>
                <c:pt idx="423">
                  <c:v>140.21</c:v>
                </c:pt>
                <c:pt idx="424">
                  <c:v>134.62</c:v>
                </c:pt>
                <c:pt idx="425">
                  <c:v>134.86000000000001</c:v>
                </c:pt>
                <c:pt idx="426">
                  <c:v>138.54</c:v>
                </c:pt>
                <c:pt idx="427">
                  <c:v>127.35</c:v>
                </c:pt>
                <c:pt idx="428">
                  <c:v>132.19</c:v>
                </c:pt>
                <c:pt idx="429">
                  <c:v>126.29</c:v>
                </c:pt>
                <c:pt idx="430">
                  <c:v>125.96</c:v>
                </c:pt>
                <c:pt idx="431">
                  <c:v>116.32</c:v>
                </c:pt>
                <c:pt idx="432">
                  <c:v>118.52</c:v>
                </c:pt>
                <c:pt idx="433">
                  <c:v>116.69</c:v>
                </c:pt>
                <c:pt idx="434">
                  <c:v>110.14</c:v>
                </c:pt>
                <c:pt idx="435">
                  <c:v>106.23</c:v>
                </c:pt>
                <c:pt idx="436">
                  <c:v>105.62</c:v>
                </c:pt>
                <c:pt idx="437">
                  <c:v>101.84</c:v>
                </c:pt>
                <c:pt idx="438">
                  <c:v>110.21</c:v>
                </c:pt>
                <c:pt idx="439">
                  <c:v>105.15</c:v>
                </c:pt>
                <c:pt idx="440">
                  <c:v>101.84</c:v>
                </c:pt>
                <c:pt idx="441">
                  <c:v>98.81</c:v>
                </c:pt>
                <c:pt idx="442">
                  <c:v>95.5</c:v>
                </c:pt>
                <c:pt idx="443">
                  <c:v>91.77</c:v>
                </c:pt>
                <c:pt idx="444">
                  <c:v>88.96</c:v>
                </c:pt>
                <c:pt idx="445">
                  <c:v>90.71</c:v>
                </c:pt>
                <c:pt idx="446">
                  <c:v>90.57</c:v>
                </c:pt>
                <c:pt idx="447">
                  <c:v>92.69</c:v>
                </c:pt>
                <c:pt idx="448">
                  <c:v>97.91</c:v>
                </c:pt>
                <c:pt idx="449">
                  <c:v>96</c:v>
                </c:pt>
                <c:pt idx="450">
                  <c:v>93.31</c:v>
                </c:pt>
                <c:pt idx="451">
                  <c:v>91.27</c:v>
                </c:pt>
                <c:pt idx="452">
                  <c:v>88.28</c:v>
                </c:pt>
                <c:pt idx="453">
                  <c:v>88.71</c:v>
                </c:pt>
                <c:pt idx="454">
                  <c:v>98.18</c:v>
                </c:pt>
                <c:pt idx="455">
                  <c:v>95.1</c:v>
                </c:pt>
                <c:pt idx="456">
                  <c:v>96.32</c:v>
                </c:pt>
                <c:pt idx="457">
                  <c:v>95.93</c:v>
                </c:pt>
                <c:pt idx="458">
                  <c:v>91.86</c:v>
                </c:pt>
                <c:pt idx="459">
                  <c:v>88.6</c:v>
                </c:pt>
                <c:pt idx="460">
                  <c:v>83.69</c:v>
                </c:pt>
                <c:pt idx="461">
                  <c:v>81.22</c:v>
                </c:pt>
                <c:pt idx="462">
                  <c:v>81.66</c:v>
                </c:pt>
                <c:pt idx="463">
                  <c:v>81.62</c:v>
                </c:pt>
                <c:pt idx="464">
                  <c:v>79.099999999999994</c:v>
                </c:pt>
                <c:pt idx="465">
                  <c:v>76.7</c:v>
                </c:pt>
                <c:pt idx="466">
                  <c:v>74.040000000000006</c:v>
                </c:pt>
                <c:pt idx="467">
                  <c:v>71.09</c:v>
                </c:pt>
                <c:pt idx="468">
                  <c:v>71.98</c:v>
                </c:pt>
                <c:pt idx="469">
                  <c:v>71.47</c:v>
                </c:pt>
                <c:pt idx="470">
                  <c:v>75.48</c:v>
                </c:pt>
                <c:pt idx="471">
                  <c:v>77.02</c:v>
                </c:pt>
                <c:pt idx="472">
                  <c:v>75.569999999999993</c:v>
                </c:pt>
                <c:pt idx="473">
                  <c:v>73.930000000000007</c:v>
                </c:pt>
                <c:pt idx="474">
                  <c:v>72.81</c:v>
                </c:pt>
                <c:pt idx="475">
                  <c:v>70.680000000000007</c:v>
                </c:pt>
                <c:pt idx="476">
                  <c:v>69.14</c:v>
                </c:pt>
                <c:pt idx="477">
                  <c:v>68</c:v>
                </c:pt>
                <c:pt idx="478">
                  <c:v>64.760000000000005</c:v>
                </c:pt>
                <c:pt idx="479">
                  <c:v>65.08</c:v>
                </c:pt>
                <c:pt idx="480">
                  <c:v>65.2</c:v>
                </c:pt>
                <c:pt idx="481">
                  <c:v>64.94</c:v>
                </c:pt>
                <c:pt idx="482">
                  <c:v>62.37</c:v>
                </c:pt>
                <c:pt idx="483">
                  <c:v>61.93</c:v>
                </c:pt>
                <c:pt idx="484">
                  <c:v>66.459999999999994</c:v>
                </c:pt>
                <c:pt idx="485">
                  <c:v>63.38</c:v>
                </c:pt>
                <c:pt idx="486">
                  <c:v>63.63</c:v>
                </c:pt>
                <c:pt idx="487">
                  <c:v>64.28</c:v>
                </c:pt>
                <c:pt idx="488">
                  <c:v>65.87</c:v>
                </c:pt>
                <c:pt idx="489">
                  <c:v>62.28</c:v>
                </c:pt>
                <c:pt idx="490">
                  <c:v>57.11</c:v>
                </c:pt>
                <c:pt idx="491">
                  <c:v>60.05</c:v>
                </c:pt>
                <c:pt idx="492">
                  <c:v>61.64</c:v>
                </c:pt>
                <c:pt idx="493">
                  <c:v>61.14</c:v>
                </c:pt>
                <c:pt idx="494">
                  <c:v>59.39</c:v>
                </c:pt>
                <c:pt idx="495">
                  <c:v>59.89</c:v>
                </c:pt>
                <c:pt idx="496">
                  <c:v>59.02</c:v>
                </c:pt>
                <c:pt idx="497">
                  <c:v>55.42</c:v>
                </c:pt>
                <c:pt idx="498">
                  <c:v>51.99</c:v>
                </c:pt>
                <c:pt idx="499">
                  <c:v>52.99</c:v>
                </c:pt>
                <c:pt idx="500">
                  <c:v>56.31</c:v>
                </c:pt>
                <c:pt idx="501">
                  <c:v>61.05</c:v>
                </c:pt>
                <c:pt idx="502">
                  <c:v>62.41</c:v>
                </c:pt>
                <c:pt idx="503">
                  <c:v>63.43</c:v>
                </c:pt>
                <c:pt idx="504">
                  <c:v>62.03</c:v>
                </c:pt>
                <c:pt idx="505">
                  <c:v>63.43</c:v>
                </c:pt>
                <c:pt idx="506">
                  <c:v>59.24</c:v>
                </c:pt>
                <c:pt idx="507">
                  <c:v>55.81</c:v>
                </c:pt>
                <c:pt idx="508">
                  <c:v>59.59</c:v>
                </c:pt>
                <c:pt idx="509">
                  <c:v>59.14</c:v>
                </c:pt>
                <c:pt idx="510">
                  <c:v>60.75</c:v>
                </c:pt>
                <c:pt idx="511">
                  <c:v>56.82</c:v>
                </c:pt>
                <c:pt idx="512">
                  <c:v>58.57</c:v>
                </c:pt>
                <c:pt idx="513">
                  <c:v>59.76</c:v>
                </c:pt>
                <c:pt idx="514">
                  <c:v>62.91</c:v>
                </c:pt>
                <c:pt idx="515">
                  <c:v>60.55</c:v>
                </c:pt>
                <c:pt idx="516">
                  <c:v>63.33</c:v>
                </c:pt>
                <c:pt idx="517">
                  <c:v>66.25</c:v>
                </c:pt>
                <c:pt idx="518">
                  <c:v>69.19</c:v>
                </c:pt>
                <c:pt idx="519">
                  <c:v>72.510000000000005</c:v>
                </c:pt>
                <c:pt idx="520">
                  <c:v>71.14</c:v>
                </c:pt>
                <c:pt idx="521">
                  <c:v>74.349999999999994</c:v>
                </c:pt>
                <c:pt idx="522">
                  <c:v>74.760000000000005</c:v>
                </c:pt>
                <c:pt idx="523">
                  <c:v>73.239999999999995</c:v>
                </c:pt>
                <c:pt idx="524">
                  <c:v>74.430000000000007</c:v>
                </c:pt>
                <c:pt idx="525">
                  <c:v>77.03</c:v>
                </c:pt>
                <c:pt idx="526">
                  <c:v>74.09</c:v>
                </c:pt>
                <c:pt idx="527">
                  <c:v>73.930000000000007</c:v>
                </c:pt>
                <c:pt idx="528">
                  <c:v>70.87</c:v>
                </c:pt>
                <c:pt idx="529">
                  <c:v>69.88</c:v>
                </c:pt>
                <c:pt idx="530">
                  <c:v>71.63</c:v>
                </c:pt>
                <c:pt idx="531">
                  <c:v>72.33</c:v>
                </c:pt>
                <c:pt idx="532">
                  <c:v>71.37</c:v>
                </c:pt>
                <c:pt idx="533">
                  <c:v>68.53</c:v>
                </c:pt>
                <c:pt idx="534">
                  <c:v>72.040000000000006</c:v>
                </c:pt>
                <c:pt idx="535">
                  <c:v>70.19</c:v>
                </c:pt>
                <c:pt idx="536">
                  <c:v>71.88</c:v>
                </c:pt>
                <c:pt idx="537">
                  <c:v>75.17</c:v>
                </c:pt>
                <c:pt idx="538">
                  <c:v>69.319999999999993</c:v>
                </c:pt>
                <c:pt idx="539">
                  <c:v>67.39</c:v>
                </c:pt>
                <c:pt idx="540">
                  <c:v>66.63</c:v>
                </c:pt>
                <c:pt idx="541">
                  <c:v>64.260000000000005</c:v>
                </c:pt>
                <c:pt idx="542">
                  <c:v>62.77</c:v>
                </c:pt>
                <c:pt idx="543">
                  <c:v>59.96</c:v>
                </c:pt>
                <c:pt idx="544">
                  <c:v>63.67</c:v>
                </c:pt>
                <c:pt idx="545">
                  <c:v>62.91</c:v>
                </c:pt>
                <c:pt idx="546">
                  <c:v>59.88</c:v>
                </c:pt>
                <c:pt idx="547">
                  <c:v>61.84</c:v>
                </c:pt>
                <c:pt idx="548">
                  <c:v>65.37</c:v>
                </c:pt>
                <c:pt idx="549">
                  <c:v>67.760000000000005</c:v>
                </c:pt>
                <c:pt idx="550">
                  <c:v>68.349999999999994</c:v>
                </c:pt>
                <c:pt idx="551">
                  <c:v>63.92</c:v>
                </c:pt>
                <c:pt idx="552">
                  <c:v>64.209999999999994</c:v>
                </c:pt>
                <c:pt idx="553">
                  <c:v>61.04</c:v>
                </c:pt>
                <c:pt idx="554">
                  <c:v>58.43</c:v>
                </c:pt>
                <c:pt idx="555">
                  <c:v>58.06</c:v>
                </c:pt>
                <c:pt idx="556">
                  <c:v>59.39</c:v>
                </c:pt>
                <c:pt idx="557">
                  <c:v>59.32</c:v>
                </c:pt>
                <c:pt idx="558">
                  <c:v>58.71</c:v>
                </c:pt>
                <c:pt idx="559">
                  <c:v>56.14</c:v>
                </c:pt>
                <c:pt idx="560">
                  <c:v>57.53</c:v>
                </c:pt>
                <c:pt idx="561">
                  <c:v>60.58</c:v>
                </c:pt>
                <c:pt idx="562">
                  <c:v>61.22</c:v>
                </c:pt>
                <c:pt idx="563">
                  <c:v>60.63</c:v>
                </c:pt>
                <c:pt idx="564">
                  <c:v>62.63</c:v>
                </c:pt>
                <c:pt idx="565">
                  <c:v>61.84</c:v>
                </c:pt>
                <c:pt idx="566">
                  <c:v>66.239999999999995</c:v>
                </c:pt>
                <c:pt idx="567">
                  <c:v>64.19</c:v>
                </c:pt>
                <c:pt idx="568">
                  <c:v>63</c:v>
                </c:pt>
                <c:pt idx="569">
                  <c:v>64.08</c:v>
                </c:pt>
                <c:pt idx="570">
                  <c:v>67.569999999999993</c:v>
                </c:pt>
                <c:pt idx="571">
                  <c:v>66.13</c:v>
                </c:pt>
                <c:pt idx="572">
                  <c:v>65.349999999999994</c:v>
                </c:pt>
                <c:pt idx="573">
                  <c:v>66.86</c:v>
                </c:pt>
                <c:pt idx="574">
                  <c:v>62.31</c:v>
                </c:pt>
                <c:pt idx="575">
                  <c:v>60.57</c:v>
                </c:pt>
                <c:pt idx="576">
                  <c:v>58.65</c:v>
                </c:pt>
                <c:pt idx="577">
                  <c:v>58.09</c:v>
                </c:pt>
                <c:pt idx="578">
                  <c:v>59.63</c:v>
                </c:pt>
                <c:pt idx="579">
                  <c:v>58.75</c:v>
                </c:pt>
                <c:pt idx="580">
                  <c:v>59.84</c:v>
                </c:pt>
                <c:pt idx="581">
                  <c:v>58.47</c:v>
                </c:pt>
                <c:pt idx="582">
                  <c:v>53.54</c:v>
                </c:pt>
                <c:pt idx="583">
                  <c:v>55.03</c:v>
                </c:pt>
                <c:pt idx="584">
                  <c:v>51.85</c:v>
                </c:pt>
                <c:pt idx="585">
                  <c:v>46.8</c:v>
                </c:pt>
                <c:pt idx="586">
                  <c:v>48.67</c:v>
                </c:pt>
                <c:pt idx="587">
                  <c:v>50.96</c:v>
                </c:pt>
                <c:pt idx="588">
                  <c:v>49.72</c:v>
                </c:pt>
                <c:pt idx="589">
                  <c:v>55.39</c:v>
                </c:pt>
                <c:pt idx="590">
                  <c:v>50.49</c:v>
                </c:pt>
                <c:pt idx="591">
                  <c:v>53.32</c:v>
                </c:pt>
                <c:pt idx="592">
                  <c:v>57.27</c:v>
                </c:pt>
                <c:pt idx="593">
                  <c:v>54.84</c:v>
                </c:pt>
                <c:pt idx="594">
                  <c:v>56.72</c:v>
                </c:pt>
                <c:pt idx="595">
                  <c:v>54.43</c:v>
                </c:pt>
                <c:pt idx="596">
                  <c:v>53.78</c:v>
                </c:pt>
                <c:pt idx="597">
                  <c:v>51.49</c:v>
                </c:pt>
                <c:pt idx="598">
                  <c:v>48.35</c:v>
                </c:pt>
                <c:pt idx="599">
                  <c:v>47.16</c:v>
                </c:pt>
                <c:pt idx="600">
                  <c:v>46.48</c:v>
                </c:pt>
                <c:pt idx="601">
                  <c:v>47.18</c:v>
                </c:pt>
                <c:pt idx="602">
                  <c:v>48.53</c:v>
                </c:pt>
                <c:pt idx="603">
                  <c:v>48.38</c:v>
                </c:pt>
                <c:pt idx="604">
                  <c:v>45.43</c:v>
                </c:pt>
                <c:pt idx="605">
                  <c:v>43.45</c:v>
                </c:pt>
                <c:pt idx="606">
                  <c:v>44.18</c:v>
                </c:pt>
                <c:pt idx="607">
                  <c:v>46.28</c:v>
                </c:pt>
                <c:pt idx="608">
                  <c:v>40.71</c:v>
                </c:pt>
                <c:pt idx="609">
                  <c:v>42.54</c:v>
                </c:pt>
                <c:pt idx="610">
                  <c:v>49.44</c:v>
                </c:pt>
                <c:pt idx="611">
                  <c:v>48.44</c:v>
                </c:pt>
                <c:pt idx="612">
                  <c:v>47.32</c:v>
                </c:pt>
                <c:pt idx="613">
                  <c:v>49.61</c:v>
                </c:pt>
                <c:pt idx="614">
                  <c:v>51.76</c:v>
                </c:pt>
                <c:pt idx="615">
                  <c:v>55.17</c:v>
                </c:pt>
                <c:pt idx="616">
                  <c:v>54.93</c:v>
                </c:pt>
                <c:pt idx="617">
                  <c:v>53.31</c:v>
                </c:pt>
                <c:pt idx="618">
                  <c:v>50.12</c:v>
                </c:pt>
                <c:pt idx="619">
                  <c:v>48.88</c:v>
                </c:pt>
                <c:pt idx="620">
                  <c:v>45.59</c:v>
                </c:pt>
                <c:pt idx="621">
                  <c:v>42.81</c:v>
                </c:pt>
                <c:pt idx="622">
                  <c:v>43.99</c:v>
                </c:pt>
                <c:pt idx="623">
                  <c:v>43.18</c:v>
                </c:pt>
                <c:pt idx="624">
                  <c:v>47.86</c:v>
                </c:pt>
                <c:pt idx="625">
                  <c:v>46.58</c:v>
                </c:pt>
                <c:pt idx="626">
                  <c:v>43.95</c:v>
                </c:pt>
                <c:pt idx="627">
                  <c:v>43.8</c:v>
                </c:pt>
                <c:pt idx="628">
                  <c:v>41.71</c:v>
                </c:pt>
                <c:pt idx="629">
                  <c:v>41.25</c:v>
                </c:pt>
                <c:pt idx="630">
                  <c:v>39.96</c:v>
                </c:pt>
                <c:pt idx="631">
                  <c:v>38.39</c:v>
                </c:pt>
                <c:pt idx="632">
                  <c:v>37.549999999999997</c:v>
                </c:pt>
                <c:pt idx="633">
                  <c:v>38.75</c:v>
                </c:pt>
                <c:pt idx="634">
                  <c:v>38.450000000000003</c:v>
                </c:pt>
                <c:pt idx="635">
                  <c:v>38.49</c:v>
                </c:pt>
                <c:pt idx="636">
                  <c:v>39.880000000000003</c:v>
                </c:pt>
                <c:pt idx="637">
                  <c:v>39.93</c:v>
                </c:pt>
                <c:pt idx="638">
                  <c:v>41.38</c:v>
                </c:pt>
                <c:pt idx="639">
                  <c:v>39.93</c:v>
                </c:pt>
                <c:pt idx="640">
                  <c:v>37.380000000000003</c:v>
                </c:pt>
                <c:pt idx="641">
                  <c:v>36.46</c:v>
                </c:pt>
                <c:pt idx="642">
                  <c:v>37.74</c:v>
                </c:pt>
                <c:pt idx="643">
                  <c:v>37.14</c:v>
                </c:pt>
                <c:pt idx="644">
                  <c:v>34.39</c:v>
                </c:pt>
                <c:pt idx="645">
                  <c:v>35.729999999999997</c:v>
                </c:pt>
                <c:pt idx="646">
                  <c:v>38.08</c:v>
                </c:pt>
                <c:pt idx="647">
                  <c:v>36.19</c:v>
                </c:pt>
                <c:pt idx="648">
                  <c:v>37.26</c:v>
                </c:pt>
                <c:pt idx="649">
                  <c:v>36.159999999999997</c:v>
                </c:pt>
                <c:pt idx="650">
                  <c:v>35.6</c:v>
                </c:pt>
                <c:pt idx="651">
                  <c:v>34.56</c:v>
                </c:pt>
                <c:pt idx="652">
                  <c:v>32.479999999999997</c:v>
                </c:pt>
                <c:pt idx="653">
                  <c:v>33.049999999999997</c:v>
                </c:pt>
                <c:pt idx="654">
                  <c:v>34.94</c:v>
                </c:pt>
                <c:pt idx="655">
                  <c:v>35.07</c:v>
                </c:pt>
                <c:pt idx="656">
                  <c:v>34.31</c:v>
                </c:pt>
                <c:pt idx="657">
                  <c:v>32.520000000000003</c:v>
                </c:pt>
                <c:pt idx="658">
                  <c:v>32.86</c:v>
                </c:pt>
                <c:pt idx="659">
                  <c:v>33.020000000000003</c:v>
                </c:pt>
                <c:pt idx="660">
                  <c:v>33.04</c:v>
                </c:pt>
                <c:pt idx="661">
                  <c:v>30.73</c:v>
                </c:pt>
                <c:pt idx="662">
                  <c:v>30.41</c:v>
                </c:pt>
                <c:pt idx="663">
                  <c:v>31.61</c:v>
                </c:pt>
                <c:pt idx="664">
                  <c:v>32.369999999999997</c:v>
                </c:pt>
                <c:pt idx="665">
                  <c:v>30.85</c:v>
                </c:pt>
                <c:pt idx="666">
                  <c:v>29.11</c:v>
                </c:pt>
                <c:pt idx="667">
                  <c:v>30.16</c:v>
                </c:pt>
                <c:pt idx="668">
                  <c:v>30.68</c:v>
                </c:pt>
                <c:pt idx="669">
                  <c:v>31.97</c:v>
                </c:pt>
                <c:pt idx="670">
                  <c:v>30.4</c:v>
                </c:pt>
                <c:pt idx="671">
                  <c:v>28.16</c:v>
                </c:pt>
                <c:pt idx="672">
                  <c:v>27.03</c:v>
                </c:pt>
                <c:pt idx="673">
                  <c:v>28.27</c:v>
                </c:pt>
                <c:pt idx="674">
                  <c:v>28.88</c:v>
                </c:pt>
                <c:pt idx="675">
                  <c:v>31.57</c:v>
                </c:pt>
                <c:pt idx="676">
                  <c:v>31.84</c:v>
                </c:pt>
                <c:pt idx="677">
                  <c:v>31.05</c:v>
                </c:pt>
                <c:pt idx="678">
                  <c:v>32.18</c:v>
                </c:pt>
                <c:pt idx="679">
                  <c:v>32.31</c:v>
                </c:pt>
                <c:pt idx="680">
                  <c:v>30.17</c:v>
                </c:pt>
                <c:pt idx="681">
                  <c:v>31.96</c:v>
                </c:pt>
                <c:pt idx="682">
                  <c:v>31.28</c:v>
                </c:pt>
                <c:pt idx="683">
                  <c:v>30.42</c:v>
                </c:pt>
                <c:pt idx="684">
                  <c:v>29.27</c:v>
                </c:pt>
                <c:pt idx="685">
                  <c:v>30.82</c:v>
                </c:pt>
                <c:pt idx="686">
                  <c:v>30.65</c:v>
                </c:pt>
                <c:pt idx="687">
                  <c:v>31.28</c:v>
                </c:pt>
                <c:pt idx="688">
                  <c:v>29.56</c:v>
                </c:pt>
                <c:pt idx="689">
                  <c:v>29.16</c:v>
                </c:pt>
                <c:pt idx="690">
                  <c:v>29.14</c:v>
                </c:pt>
                <c:pt idx="691">
                  <c:v>27.72</c:v>
                </c:pt>
                <c:pt idx="692">
                  <c:v>25.67</c:v>
                </c:pt>
                <c:pt idx="693">
                  <c:v>26.26</c:v>
                </c:pt>
                <c:pt idx="694">
                  <c:v>30.55</c:v>
                </c:pt>
                <c:pt idx="695">
                  <c:v>28.14</c:v>
                </c:pt>
                <c:pt idx="696">
                  <c:v>28.62</c:v>
                </c:pt>
                <c:pt idx="697">
                  <c:v>30.16</c:v>
                </c:pt>
                <c:pt idx="698">
                  <c:v>26.91</c:v>
                </c:pt>
                <c:pt idx="699">
                  <c:v>35.380000000000003</c:v>
                </c:pt>
                <c:pt idx="700">
                  <c:v>37.78</c:v>
                </c:pt>
                <c:pt idx="701">
                  <c:v>36.6</c:v>
                </c:pt>
                <c:pt idx="702">
                  <c:v>35.58</c:v>
                </c:pt>
                <c:pt idx="703">
                  <c:v>36.799999999999997</c:v>
                </c:pt>
                <c:pt idx="704">
                  <c:v>35.119999999999997</c:v>
                </c:pt>
                <c:pt idx="705">
                  <c:v>33.51</c:v>
                </c:pt>
                <c:pt idx="706">
                  <c:v>33.28</c:v>
                </c:pt>
                <c:pt idx="707">
                  <c:v>33.909999999999997</c:v>
                </c:pt>
                <c:pt idx="708">
                  <c:v>31.68</c:v>
                </c:pt>
                <c:pt idx="709">
                  <c:v>33.08</c:v>
                </c:pt>
                <c:pt idx="710">
                  <c:v>32.72</c:v>
                </c:pt>
                <c:pt idx="711">
                  <c:v>30.3</c:v>
                </c:pt>
                <c:pt idx="712">
                  <c:v>28.44</c:v>
                </c:pt>
                <c:pt idx="713">
                  <c:v>26.93</c:v>
                </c:pt>
                <c:pt idx="714">
                  <c:v>26.89</c:v>
                </c:pt>
                <c:pt idx="715">
                  <c:v>26.76</c:v>
                </c:pt>
                <c:pt idx="716">
                  <c:v>25.51</c:v>
                </c:pt>
                <c:pt idx="717">
                  <c:v>25.78</c:v>
                </c:pt>
                <c:pt idx="718">
                  <c:v>27.13</c:v>
                </c:pt>
                <c:pt idx="719">
                  <c:v>27.05</c:v>
                </c:pt>
                <c:pt idx="720">
                  <c:v>29.6</c:v>
                </c:pt>
                <c:pt idx="721">
                  <c:v>29.37</c:v>
                </c:pt>
                <c:pt idx="722">
                  <c:v>29.62</c:v>
                </c:pt>
                <c:pt idx="723">
                  <c:v>30.54</c:v>
                </c:pt>
                <c:pt idx="724">
                  <c:v>29.61</c:v>
                </c:pt>
                <c:pt idx="725">
                  <c:v>29.81</c:v>
                </c:pt>
                <c:pt idx="726">
                  <c:v>29.61</c:v>
                </c:pt>
                <c:pt idx="727">
                  <c:v>28.98</c:v>
                </c:pt>
                <c:pt idx="728">
                  <c:v>28.63</c:v>
                </c:pt>
                <c:pt idx="729">
                  <c:v>29.33</c:v>
                </c:pt>
                <c:pt idx="730">
                  <c:v>26.86</c:v>
                </c:pt>
                <c:pt idx="731">
                  <c:v>26.84</c:v>
                </c:pt>
                <c:pt idx="732">
                  <c:v>26.54</c:v>
                </c:pt>
                <c:pt idx="733">
                  <c:v>27.83</c:v>
                </c:pt>
                <c:pt idx="734">
                  <c:v>27.48</c:v>
                </c:pt>
                <c:pt idx="735">
                  <c:v>26.8</c:v>
                </c:pt>
                <c:pt idx="736">
                  <c:v>26.86</c:v>
                </c:pt>
                <c:pt idx="737">
                  <c:v>25.82</c:v>
                </c:pt>
                <c:pt idx="738">
                  <c:v>25.94</c:v>
                </c:pt>
                <c:pt idx="739">
                  <c:v>24.75</c:v>
                </c:pt>
                <c:pt idx="740">
                  <c:v>25.31</c:v>
                </c:pt>
                <c:pt idx="741">
                  <c:v>25.88</c:v>
                </c:pt>
                <c:pt idx="742">
                  <c:v>28.18</c:v>
                </c:pt>
                <c:pt idx="743">
                  <c:v>27.99</c:v>
                </c:pt>
                <c:pt idx="744">
                  <c:v>26.62</c:v>
                </c:pt>
                <c:pt idx="745">
                  <c:v>27.11</c:v>
                </c:pt>
                <c:pt idx="746">
                  <c:v>26.38</c:v>
                </c:pt>
                <c:pt idx="747">
                  <c:v>23.47</c:v>
                </c:pt>
                <c:pt idx="748">
                  <c:v>26.21</c:v>
                </c:pt>
                <c:pt idx="749">
                  <c:v>26.31</c:v>
                </c:pt>
                <c:pt idx="750">
                  <c:v>25.35</c:v>
                </c:pt>
                <c:pt idx="751">
                  <c:v>24.51</c:v>
                </c:pt>
                <c:pt idx="752">
                  <c:v>23.84</c:v>
                </c:pt>
                <c:pt idx="753">
                  <c:v>22.4</c:v>
                </c:pt>
                <c:pt idx="754">
                  <c:v>21.07</c:v>
                </c:pt>
                <c:pt idx="755">
                  <c:v>21.5</c:v>
                </c:pt>
                <c:pt idx="756">
                  <c:v>20.260000000000002</c:v>
                </c:pt>
                <c:pt idx="757">
                  <c:v>20.38</c:v>
                </c:pt>
                <c:pt idx="758">
                  <c:v>19.989999999999998</c:v>
                </c:pt>
                <c:pt idx="759">
                  <c:v>18</c:v>
                </c:pt>
                <c:pt idx="760">
                  <c:v>19.68</c:v>
                </c:pt>
                <c:pt idx="761">
                  <c:v>21.62</c:v>
                </c:pt>
                <c:pt idx="762">
                  <c:v>20.41</c:v>
                </c:pt>
                <c:pt idx="763">
                  <c:v>19.62</c:v>
                </c:pt>
                <c:pt idx="764">
                  <c:v>19.23</c:v>
                </c:pt>
                <c:pt idx="765">
                  <c:v>19.04</c:v>
                </c:pt>
                <c:pt idx="766">
                  <c:v>19.440000000000001</c:v>
                </c:pt>
                <c:pt idx="767">
                  <c:v>18.96</c:v>
                </c:pt>
                <c:pt idx="768">
                  <c:v>18.03</c:v>
                </c:pt>
                <c:pt idx="769">
                  <c:v>22.22</c:v>
                </c:pt>
                <c:pt idx="770">
                  <c:v>20.18</c:v>
                </c:pt>
                <c:pt idx="771">
                  <c:v>22.03</c:v>
                </c:pt>
                <c:pt idx="772">
                  <c:v>21.83</c:v>
                </c:pt>
                <c:pt idx="773">
                  <c:v>22.5</c:v>
                </c:pt>
                <c:pt idx="774">
                  <c:v>22.39</c:v>
                </c:pt>
                <c:pt idx="775">
                  <c:v>23.43</c:v>
                </c:pt>
                <c:pt idx="776">
                  <c:v>25.97</c:v>
                </c:pt>
                <c:pt idx="777">
                  <c:v>29.53</c:v>
                </c:pt>
                <c:pt idx="778">
                  <c:v>28.03</c:v>
                </c:pt>
                <c:pt idx="779">
                  <c:v>27.2</c:v>
                </c:pt>
                <c:pt idx="780">
                  <c:v>26.9</c:v>
                </c:pt>
                <c:pt idx="781">
                  <c:v>26.68</c:v>
                </c:pt>
                <c:pt idx="782">
                  <c:v>28.05</c:v>
                </c:pt>
                <c:pt idx="783">
                  <c:v>27.62</c:v>
                </c:pt>
                <c:pt idx="784">
                  <c:v>27.02</c:v>
                </c:pt>
                <c:pt idx="785">
                  <c:v>25.59</c:v>
                </c:pt>
                <c:pt idx="786">
                  <c:v>26.59</c:v>
                </c:pt>
                <c:pt idx="787">
                  <c:v>28.21</c:v>
                </c:pt>
                <c:pt idx="788">
                  <c:v>26.25</c:v>
                </c:pt>
                <c:pt idx="789">
                  <c:v>26.83</c:v>
                </c:pt>
                <c:pt idx="790">
                  <c:v>28.51</c:v>
                </c:pt>
                <c:pt idx="791">
                  <c:v>28.33</c:v>
                </c:pt>
                <c:pt idx="792">
                  <c:v>27.93</c:v>
                </c:pt>
                <c:pt idx="793">
                  <c:v>28.38</c:v>
                </c:pt>
                <c:pt idx="794">
                  <c:v>29.91</c:v>
                </c:pt>
                <c:pt idx="795">
                  <c:v>28.55</c:v>
                </c:pt>
                <c:pt idx="796">
                  <c:v>28.36</c:v>
                </c:pt>
                <c:pt idx="797">
                  <c:v>28.27</c:v>
                </c:pt>
                <c:pt idx="798">
                  <c:v>27.28</c:v>
                </c:pt>
                <c:pt idx="799">
                  <c:v>28.25</c:v>
                </c:pt>
                <c:pt idx="800">
                  <c:v>27.06</c:v>
                </c:pt>
                <c:pt idx="801">
                  <c:v>26.29</c:v>
                </c:pt>
                <c:pt idx="802">
                  <c:v>27.3</c:v>
                </c:pt>
                <c:pt idx="803">
                  <c:v>26.74</c:v>
                </c:pt>
                <c:pt idx="804">
                  <c:v>28.01</c:v>
                </c:pt>
                <c:pt idx="805">
                  <c:v>27.84</c:v>
                </c:pt>
                <c:pt idx="806">
                  <c:v>29.04</c:v>
                </c:pt>
                <c:pt idx="807">
                  <c:v>29.16</c:v>
                </c:pt>
                <c:pt idx="808">
                  <c:v>31.03</c:v>
                </c:pt>
                <c:pt idx="809">
                  <c:v>31.19</c:v>
                </c:pt>
                <c:pt idx="810">
                  <c:v>29.77</c:v>
                </c:pt>
                <c:pt idx="811">
                  <c:v>32.19</c:v>
                </c:pt>
                <c:pt idx="812">
                  <c:v>30.05</c:v>
                </c:pt>
                <c:pt idx="813">
                  <c:v>27.95</c:v>
                </c:pt>
                <c:pt idx="814">
                  <c:v>26.8</c:v>
                </c:pt>
                <c:pt idx="815">
                  <c:v>26.18</c:v>
                </c:pt>
                <c:pt idx="816">
                  <c:v>28.87</c:v>
                </c:pt>
                <c:pt idx="817">
                  <c:v>28.44</c:v>
                </c:pt>
                <c:pt idx="818">
                  <c:v>32.020000000000003</c:v>
                </c:pt>
                <c:pt idx="819">
                  <c:v>35.4</c:v>
                </c:pt>
                <c:pt idx="820">
                  <c:v>35.450000000000003</c:v>
                </c:pt>
                <c:pt idx="821">
                  <c:v>34.020000000000003</c:v>
                </c:pt>
                <c:pt idx="822">
                  <c:v>32.71</c:v>
                </c:pt>
                <c:pt idx="823">
                  <c:v>32.74</c:v>
                </c:pt>
                <c:pt idx="824">
                  <c:v>33.75</c:v>
                </c:pt>
                <c:pt idx="825">
                  <c:v>34.99</c:v>
                </c:pt>
                <c:pt idx="826">
                  <c:v>30.86</c:v>
                </c:pt>
                <c:pt idx="827">
                  <c:v>30.84</c:v>
                </c:pt>
                <c:pt idx="828">
                  <c:v>32.68</c:v>
                </c:pt>
                <c:pt idx="829">
                  <c:v>35.92</c:v>
                </c:pt>
                <c:pt idx="830">
                  <c:v>33.630000000000003</c:v>
                </c:pt>
                <c:pt idx="831">
                  <c:v>33.380000000000003</c:v>
                </c:pt>
                <c:pt idx="832">
                  <c:v>32.03</c:v>
                </c:pt>
                <c:pt idx="833">
                  <c:v>31.99</c:v>
                </c:pt>
                <c:pt idx="834">
                  <c:v>31.02</c:v>
                </c:pt>
                <c:pt idx="835">
                  <c:v>29.96</c:v>
                </c:pt>
                <c:pt idx="836">
                  <c:v>28.18</c:v>
                </c:pt>
                <c:pt idx="837">
                  <c:v>28.56</c:v>
                </c:pt>
                <c:pt idx="838">
                  <c:v>31.4</c:v>
                </c:pt>
                <c:pt idx="839">
                  <c:v>30.28</c:v>
                </c:pt>
                <c:pt idx="840">
                  <c:v>32.5</c:v>
                </c:pt>
                <c:pt idx="841">
                  <c:v>32.25</c:v>
                </c:pt>
                <c:pt idx="842">
                  <c:v>32.33</c:v>
                </c:pt>
                <c:pt idx="843">
                  <c:v>30.2</c:v>
                </c:pt>
                <c:pt idx="844">
                  <c:v>30.35</c:v>
                </c:pt>
                <c:pt idx="845">
                  <c:v>30</c:v>
                </c:pt>
                <c:pt idx="846">
                  <c:v>29.89</c:v>
                </c:pt>
                <c:pt idx="847">
                  <c:v>29.62</c:v>
                </c:pt>
                <c:pt idx="848">
                  <c:v>27.29</c:v>
                </c:pt>
                <c:pt idx="849">
                  <c:v>25.74</c:v>
                </c:pt>
                <c:pt idx="850">
                  <c:v>25.88</c:v>
                </c:pt>
                <c:pt idx="851">
                  <c:v>25.57</c:v>
                </c:pt>
                <c:pt idx="852">
                  <c:v>25.04</c:v>
                </c:pt>
                <c:pt idx="853">
                  <c:v>26.9</c:v>
                </c:pt>
                <c:pt idx="854">
                  <c:v>28.02</c:v>
                </c:pt>
                <c:pt idx="855">
                  <c:v>30.91</c:v>
                </c:pt>
                <c:pt idx="856">
                  <c:v>31.76</c:v>
                </c:pt>
                <c:pt idx="857">
                  <c:v>31.51</c:v>
                </c:pt>
                <c:pt idx="858">
                  <c:v>30.35</c:v>
                </c:pt>
                <c:pt idx="859">
                  <c:v>29.51</c:v>
                </c:pt>
                <c:pt idx="860">
                  <c:v>29.44</c:v>
                </c:pt>
                <c:pt idx="861">
                  <c:v>28.82</c:v>
                </c:pt>
                <c:pt idx="862">
                  <c:v>27.22</c:v>
                </c:pt>
                <c:pt idx="863">
                  <c:v>28.2</c:v>
                </c:pt>
                <c:pt idx="864">
                  <c:v>28.02</c:v>
                </c:pt>
                <c:pt idx="865">
                  <c:v>24.22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388736"/>
        <c:axId val="88390272"/>
      </c:lineChart>
      <c:dateAx>
        <c:axId val="88388736"/>
        <c:scaling>
          <c:orientation val="minMax"/>
          <c:min val="41275"/>
        </c:scaling>
        <c:delete val="0"/>
        <c:axPos val="b"/>
        <c:numFmt formatCode="[$-409]mmm\-yy;@" sourceLinked="0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88390272"/>
        <c:crosses val="autoZero"/>
        <c:auto val="1"/>
        <c:lblOffset val="100"/>
        <c:baseTimeUnit val="days"/>
        <c:majorUnit val="6"/>
        <c:majorTimeUnit val="months"/>
      </c:dateAx>
      <c:valAx>
        <c:axId val="88390272"/>
        <c:scaling>
          <c:orientation val="minMax"/>
          <c:max val="115"/>
          <c:min val="25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900" b="1"/>
                </a:pPr>
                <a:r>
                  <a:rPr lang="en-US" sz="900" b="1"/>
                  <a:t>USD/gal</a:t>
                </a:r>
              </a:p>
            </c:rich>
          </c:tx>
          <c:layout>
            <c:manualLayout>
              <c:xMode val="edge"/>
              <c:yMode val="edge"/>
              <c:x val="0"/>
              <c:y val="4.2727471566054243E-3"/>
            </c:manualLayout>
          </c:layout>
          <c:overlay val="0"/>
        </c:title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+mj-lt"/>
              </a:defRPr>
            </a:pPr>
            <a:endParaRPr lang="en-US"/>
          </a:p>
        </c:txPr>
        <c:crossAx val="88388736"/>
        <c:crosses val="autoZero"/>
        <c:crossBetween val="between"/>
        <c:majorUnit val="20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5824827452124047E-2"/>
          <c:y val="7.4548702245552628E-2"/>
          <c:w val="0.91623396033829108"/>
          <c:h val="0.79095290172061827"/>
        </c:manualLayout>
      </c:layout>
      <c:lineChart>
        <c:grouping val="standard"/>
        <c:varyColors val="0"/>
        <c:ser>
          <c:idx val="1"/>
          <c:order val="0"/>
          <c:tx>
            <c:strRef>
              <c:f>'Oil Net Position'!$F$1</c:f>
              <c:strCache>
                <c:ptCount val="1"/>
                <c:pt idx="0">
                  <c:v>Managed Money Short Contracts</c:v>
                </c:pt>
              </c:strCache>
            </c:strRef>
          </c:tx>
          <c:spPr>
            <a:ln>
              <a:solidFill>
                <a:srgbClr val="E41C23"/>
              </a:solidFill>
            </a:ln>
          </c:spPr>
          <c:marker>
            <c:symbol val="none"/>
          </c:marker>
          <c:cat>
            <c:numRef>
              <c:f>'Oil Net Position'!$A$3:$A$868</c:f>
              <c:numCache>
                <c:formatCode>m/d/yyyy</c:formatCode>
                <c:ptCount val="866"/>
                <c:pt idx="0">
                  <c:v>42587</c:v>
                </c:pt>
                <c:pt idx="1">
                  <c:v>42580</c:v>
                </c:pt>
                <c:pt idx="2">
                  <c:v>42573</c:v>
                </c:pt>
                <c:pt idx="3">
                  <c:v>42566</c:v>
                </c:pt>
                <c:pt idx="4">
                  <c:v>42559</c:v>
                </c:pt>
                <c:pt idx="5">
                  <c:v>42552</c:v>
                </c:pt>
                <c:pt idx="6">
                  <c:v>42545</c:v>
                </c:pt>
                <c:pt idx="7">
                  <c:v>42538</c:v>
                </c:pt>
                <c:pt idx="8">
                  <c:v>42531</c:v>
                </c:pt>
                <c:pt idx="9">
                  <c:v>42524</c:v>
                </c:pt>
                <c:pt idx="10">
                  <c:v>42517</c:v>
                </c:pt>
                <c:pt idx="11">
                  <c:v>42510</c:v>
                </c:pt>
                <c:pt idx="12">
                  <c:v>42503</c:v>
                </c:pt>
                <c:pt idx="13">
                  <c:v>42496</c:v>
                </c:pt>
                <c:pt idx="14">
                  <c:v>42489</c:v>
                </c:pt>
                <c:pt idx="15">
                  <c:v>42482</c:v>
                </c:pt>
                <c:pt idx="16">
                  <c:v>42475</c:v>
                </c:pt>
                <c:pt idx="17">
                  <c:v>42468</c:v>
                </c:pt>
                <c:pt idx="18">
                  <c:v>42461</c:v>
                </c:pt>
                <c:pt idx="19">
                  <c:v>42454</c:v>
                </c:pt>
                <c:pt idx="20">
                  <c:v>42447</c:v>
                </c:pt>
                <c:pt idx="21">
                  <c:v>42440</c:v>
                </c:pt>
                <c:pt idx="22">
                  <c:v>42433</c:v>
                </c:pt>
                <c:pt idx="23">
                  <c:v>42426</c:v>
                </c:pt>
                <c:pt idx="24">
                  <c:v>42419</c:v>
                </c:pt>
                <c:pt idx="25">
                  <c:v>42412</c:v>
                </c:pt>
                <c:pt idx="26">
                  <c:v>42405</c:v>
                </c:pt>
                <c:pt idx="27">
                  <c:v>42398</c:v>
                </c:pt>
                <c:pt idx="28">
                  <c:v>42391</c:v>
                </c:pt>
                <c:pt idx="29">
                  <c:v>42384</c:v>
                </c:pt>
                <c:pt idx="30">
                  <c:v>42377</c:v>
                </c:pt>
                <c:pt idx="31">
                  <c:v>42370</c:v>
                </c:pt>
                <c:pt idx="32">
                  <c:v>42363</c:v>
                </c:pt>
                <c:pt idx="33">
                  <c:v>42356</c:v>
                </c:pt>
                <c:pt idx="34">
                  <c:v>42349</c:v>
                </c:pt>
                <c:pt idx="35">
                  <c:v>42342</c:v>
                </c:pt>
                <c:pt idx="36">
                  <c:v>42335</c:v>
                </c:pt>
                <c:pt idx="37">
                  <c:v>42328</c:v>
                </c:pt>
                <c:pt idx="38">
                  <c:v>42321</c:v>
                </c:pt>
                <c:pt idx="39">
                  <c:v>42314</c:v>
                </c:pt>
                <c:pt idx="40">
                  <c:v>42307</c:v>
                </c:pt>
                <c:pt idx="41">
                  <c:v>42300</c:v>
                </c:pt>
                <c:pt idx="42">
                  <c:v>42293</c:v>
                </c:pt>
                <c:pt idx="43">
                  <c:v>42286</c:v>
                </c:pt>
                <c:pt idx="44">
                  <c:v>42279</c:v>
                </c:pt>
                <c:pt idx="45">
                  <c:v>42272</c:v>
                </c:pt>
                <c:pt idx="46">
                  <c:v>42265</c:v>
                </c:pt>
                <c:pt idx="47">
                  <c:v>42258</c:v>
                </c:pt>
                <c:pt idx="48">
                  <c:v>42251</c:v>
                </c:pt>
                <c:pt idx="49">
                  <c:v>42244</c:v>
                </c:pt>
                <c:pt idx="50">
                  <c:v>42237</c:v>
                </c:pt>
                <c:pt idx="51">
                  <c:v>42230</c:v>
                </c:pt>
                <c:pt idx="52">
                  <c:v>42223</c:v>
                </c:pt>
                <c:pt idx="53">
                  <c:v>42216</c:v>
                </c:pt>
                <c:pt idx="54">
                  <c:v>42209</c:v>
                </c:pt>
                <c:pt idx="55">
                  <c:v>42202</c:v>
                </c:pt>
                <c:pt idx="56">
                  <c:v>42195</c:v>
                </c:pt>
                <c:pt idx="57">
                  <c:v>42188</c:v>
                </c:pt>
                <c:pt idx="58">
                  <c:v>42181</c:v>
                </c:pt>
                <c:pt idx="59">
                  <c:v>42174</c:v>
                </c:pt>
                <c:pt idx="60">
                  <c:v>42167</c:v>
                </c:pt>
                <c:pt idx="61">
                  <c:v>42160</c:v>
                </c:pt>
                <c:pt idx="62">
                  <c:v>42153</c:v>
                </c:pt>
                <c:pt idx="63">
                  <c:v>42146</c:v>
                </c:pt>
                <c:pt idx="64">
                  <c:v>42139</c:v>
                </c:pt>
                <c:pt idx="65">
                  <c:v>42132</c:v>
                </c:pt>
                <c:pt idx="66">
                  <c:v>42125</c:v>
                </c:pt>
                <c:pt idx="67">
                  <c:v>42118</c:v>
                </c:pt>
                <c:pt idx="68">
                  <c:v>42111</c:v>
                </c:pt>
                <c:pt idx="69">
                  <c:v>42104</c:v>
                </c:pt>
                <c:pt idx="70">
                  <c:v>42097</c:v>
                </c:pt>
                <c:pt idx="71">
                  <c:v>42090</c:v>
                </c:pt>
                <c:pt idx="72">
                  <c:v>42083</c:v>
                </c:pt>
                <c:pt idx="73">
                  <c:v>42076</c:v>
                </c:pt>
                <c:pt idx="74">
                  <c:v>42069</c:v>
                </c:pt>
                <c:pt idx="75">
                  <c:v>42062</c:v>
                </c:pt>
                <c:pt idx="76">
                  <c:v>42055</c:v>
                </c:pt>
                <c:pt idx="77">
                  <c:v>42048</c:v>
                </c:pt>
                <c:pt idx="78">
                  <c:v>42041</c:v>
                </c:pt>
                <c:pt idx="79">
                  <c:v>42034</c:v>
                </c:pt>
                <c:pt idx="80">
                  <c:v>42027</c:v>
                </c:pt>
                <c:pt idx="81">
                  <c:v>42020</c:v>
                </c:pt>
                <c:pt idx="82">
                  <c:v>42013</c:v>
                </c:pt>
                <c:pt idx="83">
                  <c:v>42006</c:v>
                </c:pt>
                <c:pt idx="84">
                  <c:v>41999</c:v>
                </c:pt>
                <c:pt idx="85">
                  <c:v>41992</c:v>
                </c:pt>
                <c:pt idx="86">
                  <c:v>41985</c:v>
                </c:pt>
                <c:pt idx="87">
                  <c:v>41978</c:v>
                </c:pt>
                <c:pt idx="88">
                  <c:v>41971</c:v>
                </c:pt>
                <c:pt idx="89">
                  <c:v>41964</c:v>
                </c:pt>
                <c:pt idx="90">
                  <c:v>41957</c:v>
                </c:pt>
                <c:pt idx="91">
                  <c:v>41950</c:v>
                </c:pt>
                <c:pt idx="92">
                  <c:v>41943</c:v>
                </c:pt>
                <c:pt idx="93">
                  <c:v>41936</c:v>
                </c:pt>
                <c:pt idx="94">
                  <c:v>41929</c:v>
                </c:pt>
                <c:pt idx="95">
                  <c:v>41922</c:v>
                </c:pt>
                <c:pt idx="96">
                  <c:v>41915</c:v>
                </c:pt>
                <c:pt idx="97">
                  <c:v>41908</c:v>
                </c:pt>
                <c:pt idx="98">
                  <c:v>41901</c:v>
                </c:pt>
                <c:pt idx="99">
                  <c:v>41894</c:v>
                </c:pt>
                <c:pt idx="100">
                  <c:v>41887</c:v>
                </c:pt>
                <c:pt idx="101">
                  <c:v>41880</c:v>
                </c:pt>
                <c:pt idx="102">
                  <c:v>41873</c:v>
                </c:pt>
                <c:pt idx="103">
                  <c:v>41866</c:v>
                </c:pt>
                <c:pt idx="104">
                  <c:v>41859</c:v>
                </c:pt>
                <c:pt idx="105">
                  <c:v>41852</c:v>
                </c:pt>
                <c:pt idx="106">
                  <c:v>41845</c:v>
                </c:pt>
                <c:pt idx="107">
                  <c:v>41838</c:v>
                </c:pt>
                <c:pt idx="108">
                  <c:v>41831</c:v>
                </c:pt>
                <c:pt idx="109">
                  <c:v>41824</c:v>
                </c:pt>
                <c:pt idx="110">
                  <c:v>41817</c:v>
                </c:pt>
                <c:pt idx="111">
                  <c:v>41810</c:v>
                </c:pt>
                <c:pt idx="112">
                  <c:v>41803</c:v>
                </c:pt>
                <c:pt idx="113">
                  <c:v>41796</c:v>
                </c:pt>
                <c:pt idx="114">
                  <c:v>41789</c:v>
                </c:pt>
                <c:pt idx="115">
                  <c:v>41782</c:v>
                </c:pt>
                <c:pt idx="116">
                  <c:v>41775</c:v>
                </c:pt>
                <c:pt idx="117">
                  <c:v>41768</c:v>
                </c:pt>
                <c:pt idx="118">
                  <c:v>41761</c:v>
                </c:pt>
                <c:pt idx="119">
                  <c:v>41754</c:v>
                </c:pt>
                <c:pt idx="120">
                  <c:v>41747</c:v>
                </c:pt>
                <c:pt idx="121">
                  <c:v>41740</c:v>
                </c:pt>
                <c:pt idx="122">
                  <c:v>41733</c:v>
                </c:pt>
                <c:pt idx="123">
                  <c:v>41726</c:v>
                </c:pt>
                <c:pt idx="124">
                  <c:v>41719</c:v>
                </c:pt>
                <c:pt idx="125">
                  <c:v>41712</c:v>
                </c:pt>
                <c:pt idx="126">
                  <c:v>41705</c:v>
                </c:pt>
                <c:pt idx="127">
                  <c:v>41698</c:v>
                </c:pt>
                <c:pt idx="128">
                  <c:v>41691</c:v>
                </c:pt>
                <c:pt idx="129">
                  <c:v>41684</c:v>
                </c:pt>
                <c:pt idx="130">
                  <c:v>41677</c:v>
                </c:pt>
                <c:pt idx="131">
                  <c:v>41670</c:v>
                </c:pt>
                <c:pt idx="132">
                  <c:v>41663</c:v>
                </c:pt>
                <c:pt idx="133">
                  <c:v>41656</c:v>
                </c:pt>
                <c:pt idx="134">
                  <c:v>41649</c:v>
                </c:pt>
                <c:pt idx="135">
                  <c:v>41642</c:v>
                </c:pt>
                <c:pt idx="136">
                  <c:v>41635</c:v>
                </c:pt>
                <c:pt idx="137">
                  <c:v>41628</c:v>
                </c:pt>
                <c:pt idx="138">
                  <c:v>41621</c:v>
                </c:pt>
                <c:pt idx="139">
                  <c:v>41614</c:v>
                </c:pt>
                <c:pt idx="140">
                  <c:v>41607</c:v>
                </c:pt>
                <c:pt idx="141">
                  <c:v>41600</c:v>
                </c:pt>
                <c:pt idx="142">
                  <c:v>41593</c:v>
                </c:pt>
                <c:pt idx="143">
                  <c:v>41586</c:v>
                </c:pt>
                <c:pt idx="144">
                  <c:v>41579</c:v>
                </c:pt>
                <c:pt idx="145">
                  <c:v>41572</c:v>
                </c:pt>
                <c:pt idx="146">
                  <c:v>41565</c:v>
                </c:pt>
                <c:pt idx="147">
                  <c:v>41558</c:v>
                </c:pt>
                <c:pt idx="148">
                  <c:v>41551</c:v>
                </c:pt>
                <c:pt idx="149">
                  <c:v>41544</c:v>
                </c:pt>
                <c:pt idx="150">
                  <c:v>41537</c:v>
                </c:pt>
                <c:pt idx="151">
                  <c:v>41530</c:v>
                </c:pt>
                <c:pt idx="152">
                  <c:v>41523</c:v>
                </c:pt>
                <c:pt idx="153">
                  <c:v>41516</c:v>
                </c:pt>
                <c:pt idx="154">
                  <c:v>41509</c:v>
                </c:pt>
                <c:pt idx="155">
                  <c:v>41502</c:v>
                </c:pt>
                <c:pt idx="156">
                  <c:v>41495</c:v>
                </c:pt>
                <c:pt idx="157">
                  <c:v>41488</c:v>
                </c:pt>
                <c:pt idx="158">
                  <c:v>41481</c:v>
                </c:pt>
                <c:pt idx="159">
                  <c:v>41474</c:v>
                </c:pt>
                <c:pt idx="160">
                  <c:v>41467</c:v>
                </c:pt>
                <c:pt idx="161">
                  <c:v>41460</c:v>
                </c:pt>
                <c:pt idx="162">
                  <c:v>41453</c:v>
                </c:pt>
                <c:pt idx="163">
                  <c:v>41446</c:v>
                </c:pt>
                <c:pt idx="164">
                  <c:v>41439</c:v>
                </c:pt>
                <c:pt idx="165">
                  <c:v>41432</c:v>
                </c:pt>
                <c:pt idx="166">
                  <c:v>41425</c:v>
                </c:pt>
                <c:pt idx="167">
                  <c:v>41418</c:v>
                </c:pt>
                <c:pt idx="168">
                  <c:v>41411</c:v>
                </c:pt>
                <c:pt idx="169">
                  <c:v>41404</c:v>
                </c:pt>
                <c:pt idx="170">
                  <c:v>41397</c:v>
                </c:pt>
                <c:pt idx="171">
                  <c:v>41390</c:v>
                </c:pt>
                <c:pt idx="172">
                  <c:v>41383</c:v>
                </c:pt>
                <c:pt idx="173">
                  <c:v>41376</c:v>
                </c:pt>
                <c:pt idx="174">
                  <c:v>41369</c:v>
                </c:pt>
                <c:pt idx="175">
                  <c:v>41362</c:v>
                </c:pt>
                <c:pt idx="176">
                  <c:v>41355</c:v>
                </c:pt>
                <c:pt idx="177">
                  <c:v>41348</c:v>
                </c:pt>
                <c:pt idx="178">
                  <c:v>41341</c:v>
                </c:pt>
                <c:pt idx="179">
                  <c:v>41334</c:v>
                </c:pt>
                <c:pt idx="180">
                  <c:v>41327</c:v>
                </c:pt>
                <c:pt idx="181">
                  <c:v>41320</c:v>
                </c:pt>
                <c:pt idx="182">
                  <c:v>41313</c:v>
                </c:pt>
                <c:pt idx="183">
                  <c:v>41306</c:v>
                </c:pt>
                <c:pt idx="184">
                  <c:v>41299</c:v>
                </c:pt>
                <c:pt idx="185">
                  <c:v>41292</c:v>
                </c:pt>
                <c:pt idx="186">
                  <c:v>41285</c:v>
                </c:pt>
                <c:pt idx="187">
                  <c:v>41278</c:v>
                </c:pt>
                <c:pt idx="188">
                  <c:v>41271</c:v>
                </c:pt>
                <c:pt idx="189">
                  <c:v>41264</c:v>
                </c:pt>
                <c:pt idx="190">
                  <c:v>41257</c:v>
                </c:pt>
                <c:pt idx="191">
                  <c:v>41250</c:v>
                </c:pt>
                <c:pt idx="192">
                  <c:v>41243</c:v>
                </c:pt>
                <c:pt idx="193">
                  <c:v>41236</c:v>
                </c:pt>
                <c:pt idx="194">
                  <c:v>41229</c:v>
                </c:pt>
                <c:pt idx="195">
                  <c:v>41222</c:v>
                </c:pt>
                <c:pt idx="196">
                  <c:v>41215</c:v>
                </c:pt>
                <c:pt idx="197">
                  <c:v>41208</c:v>
                </c:pt>
                <c:pt idx="198">
                  <c:v>41201</c:v>
                </c:pt>
                <c:pt idx="199">
                  <c:v>41194</c:v>
                </c:pt>
                <c:pt idx="200">
                  <c:v>41187</c:v>
                </c:pt>
                <c:pt idx="201">
                  <c:v>41180</c:v>
                </c:pt>
                <c:pt idx="202">
                  <c:v>41173</c:v>
                </c:pt>
                <c:pt idx="203">
                  <c:v>41166</c:v>
                </c:pt>
                <c:pt idx="204">
                  <c:v>41159</c:v>
                </c:pt>
                <c:pt idx="205">
                  <c:v>41152</c:v>
                </c:pt>
                <c:pt idx="206">
                  <c:v>41145</c:v>
                </c:pt>
                <c:pt idx="207">
                  <c:v>41138</c:v>
                </c:pt>
                <c:pt idx="208">
                  <c:v>41131</c:v>
                </c:pt>
                <c:pt idx="209">
                  <c:v>41124</c:v>
                </c:pt>
                <c:pt idx="210">
                  <c:v>41117</c:v>
                </c:pt>
                <c:pt idx="211">
                  <c:v>41110</c:v>
                </c:pt>
                <c:pt idx="212">
                  <c:v>41103</c:v>
                </c:pt>
                <c:pt idx="213">
                  <c:v>41096</c:v>
                </c:pt>
                <c:pt idx="214">
                  <c:v>41089</c:v>
                </c:pt>
                <c:pt idx="215">
                  <c:v>41082</c:v>
                </c:pt>
                <c:pt idx="216">
                  <c:v>41075</c:v>
                </c:pt>
                <c:pt idx="217">
                  <c:v>41068</c:v>
                </c:pt>
                <c:pt idx="218">
                  <c:v>41061</c:v>
                </c:pt>
                <c:pt idx="219">
                  <c:v>41054</c:v>
                </c:pt>
                <c:pt idx="220">
                  <c:v>41047</c:v>
                </c:pt>
                <c:pt idx="221">
                  <c:v>41040</c:v>
                </c:pt>
                <c:pt idx="222">
                  <c:v>41033</c:v>
                </c:pt>
                <c:pt idx="223">
                  <c:v>41026</c:v>
                </c:pt>
                <c:pt idx="224">
                  <c:v>41019</c:v>
                </c:pt>
                <c:pt idx="225">
                  <c:v>41012</c:v>
                </c:pt>
                <c:pt idx="226">
                  <c:v>41005</c:v>
                </c:pt>
                <c:pt idx="227">
                  <c:v>40998</c:v>
                </c:pt>
                <c:pt idx="228">
                  <c:v>40991</c:v>
                </c:pt>
                <c:pt idx="229">
                  <c:v>40984</c:v>
                </c:pt>
                <c:pt idx="230">
                  <c:v>40977</c:v>
                </c:pt>
                <c:pt idx="231">
                  <c:v>40970</c:v>
                </c:pt>
                <c:pt idx="232">
                  <c:v>40963</c:v>
                </c:pt>
                <c:pt idx="233">
                  <c:v>40956</c:v>
                </c:pt>
                <c:pt idx="234">
                  <c:v>40949</c:v>
                </c:pt>
                <c:pt idx="235">
                  <c:v>40942</c:v>
                </c:pt>
                <c:pt idx="236">
                  <c:v>40935</c:v>
                </c:pt>
                <c:pt idx="237">
                  <c:v>40928</c:v>
                </c:pt>
                <c:pt idx="238">
                  <c:v>40921</c:v>
                </c:pt>
                <c:pt idx="239">
                  <c:v>40914</c:v>
                </c:pt>
                <c:pt idx="240">
                  <c:v>40907</c:v>
                </c:pt>
                <c:pt idx="241">
                  <c:v>40900</c:v>
                </c:pt>
                <c:pt idx="242">
                  <c:v>40893</c:v>
                </c:pt>
                <c:pt idx="243">
                  <c:v>40886</c:v>
                </c:pt>
                <c:pt idx="244">
                  <c:v>40879</c:v>
                </c:pt>
                <c:pt idx="245">
                  <c:v>40872</c:v>
                </c:pt>
                <c:pt idx="246">
                  <c:v>40865</c:v>
                </c:pt>
                <c:pt idx="247">
                  <c:v>40858</c:v>
                </c:pt>
                <c:pt idx="248">
                  <c:v>40851</c:v>
                </c:pt>
                <c:pt idx="249">
                  <c:v>40844</c:v>
                </c:pt>
                <c:pt idx="250">
                  <c:v>40837</c:v>
                </c:pt>
                <c:pt idx="251">
                  <c:v>40830</c:v>
                </c:pt>
                <c:pt idx="252">
                  <c:v>40823</c:v>
                </c:pt>
                <c:pt idx="253">
                  <c:v>40816</c:v>
                </c:pt>
                <c:pt idx="254">
                  <c:v>40809</c:v>
                </c:pt>
                <c:pt idx="255">
                  <c:v>40802</c:v>
                </c:pt>
                <c:pt idx="256">
                  <c:v>40795</c:v>
                </c:pt>
                <c:pt idx="257">
                  <c:v>40788</c:v>
                </c:pt>
                <c:pt idx="258">
                  <c:v>40781</c:v>
                </c:pt>
                <c:pt idx="259">
                  <c:v>40774</c:v>
                </c:pt>
                <c:pt idx="260">
                  <c:v>40767</c:v>
                </c:pt>
                <c:pt idx="261">
                  <c:v>40760</c:v>
                </c:pt>
                <c:pt idx="262">
                  <c:v>40753</c:v>
                </c:pt>
                <c:pt idx="263">
                  <c:v>40746</c:v>
                </c:pt>
                <c:pt idx="264">
                  <c:v>40739</c:v>
                </c:pt>
                <c:pt idx="265">
                  <c:v>40732</c:v>
                </c:pt>
                <c:pt idx="266">
                  <c:v>40725</c:v>
                </c:pt>
                <c:pt idx="267">
                  <c:v>40718</c:v>
                </c:pt>
                <c:pt idx="268">
                  <c:v>40711</c:v>
                </c:pt>
                <c:pt idx="269">
                  <c:v>40704</c:v>
                </c:pt>
                <c:pt idx="270">
                  <c:v>40697</c:v>
                </c:pt>
                <c:pt idx="271">
                  <c:v>40690</c:v>
                </c:pt>
                <c:pt idx="272">
                  <c:v>40683</c:v>
                </c:pt>
                <c:pt idx="273">
                  <c:v>40676</c:v>
                </c:pt>
                <c:pt idx="274">
                  <c:v>40669</c:v>
                </c:pt>
                <c:pt idx="275">
                  <c:v>40662</c:v>
                </c:pt>
                <c:pt idx="276">
                  <c:v>40655</c:v>
                </c:pt>
                <c:pt idx="277">
                  <c:v>40648</c:v>
                </c:pt>
                <c:pt idx="278">
                  <c:v>40641</c:v>
                </c:pt>
                <c:pt idx="279">
                  <c:v>40634</c:v>
                </c:pt>
                <c:pt idx="280">
                  <c:v>40627</c:v>
                </c:pt>
                <c:pt idx="281">
                  <c:v>40620</c:v>
                </c:pt>
                <c:pt idx="282">
                  <c:v>40613</c:v>
                </c:pt>
                <c:pt idx="283">
                  <c:v>40606</c:v>
                </c:pt>
                <c:pt idx="284">
                  <c:v>40599</c:v>
                </c:pt>
                <c:pt idx="285">
                  <c:v>40592</c:v>
                </c:pt>
                <c:pt idx="286">
                  <c:v>40585</c:v>
                </c:pt>
                <c:pt idx="287">
                  <c:v>40578</c:v>
                </c:pt>
                <c:pt idx="288">
                  <c:v>40571</c:v>
                </c:pt>
                <c:pt idx="289">
                  <c:v>40564</c:v>
                </c:pt>
                <c:pt idx="290">
                  <c:v>40557</c:v>
                </c:pt>
                <c:pt idx="291">
                  <c:v>40550</c:v>
                </c:pt>
                <c:pt idx="292">
                  <c:v>40543</c:v>
                </c:pt>
                <c:pt idx="293">
                  <c:v>40536</c:v>
                </c:pt>
                <c:pt idx="294">
                  <c:v>40529</c:v>
                </c:pt>
                <c:pt idx="295">
                  <c:v>40522</c:v>
                </c:pt>
                <c:pt idx="296">
                  <c:v>40515</c:v>
                </c:pt>
                <c:pt idx="297">
                  <c:v>40508</c:v>
                </c:pt>
                <c:pt idx="298">
                  <c:v>40501</c:v>
                </c:pt>
                <c:pt idx="299">
                  <c:v>40494</c:v>
                </c:pt>
                <c:pt idx="300">
                  <c:v>40487</c:v>
                </c:pt>
                <c:pt idx="301">
                  <c:v>40480</c:v>
                </c:pt>
                <c:pt idx="302">
                  <c:v>40473</c:v>
                </c:pt>
                <c:pt idx="303">
                  <c:v>40466</c:v>
                </c:pt>
                <c:pt idx="304">
                  <c:v>40459</c:v>
                </c:pt>
                <c:pt idx="305">
                  <c:v>40452</c:v>
                </c:pt>
                <c:pt idx="306">
                  <c:v>40445</c:v>
                </c:pt>
                <c:pt idx="307">
                  <c:v>40438</c:v>
                </c:pt>
                <c:pt idx="308">
                  <c:v>40431</c:v>
                </c:pt>
                <c:pt idx="309">
                  <c:v>40424</c:v>
                </c:pt>
                <c:pt idx="310">
                  <c:v>40417</c:v>
                </c:pt>
                <c:pt idx="311">
                  <c:v>40410</c:v>
                </c:pt>
                <c:pt idx="312">
                  <c:v>40403</c:v>
                </c:pt>
                <c:pt idx="313">
                  <c:v>40396</c:v>
                </c:pt>
                <c:pt idx="314">
                  <c:v>40389</c:v>
                </c:pt>
                <c:pt idx="315">
                  <c:v>40382</c:v>
                </c:pt>
                <c:pt idx="316">
                  <c:v>40375</c:v>
                </c:pt>
                <c:pt idx="317">
                  <c:v>40368</c:v>
                </c:pt>
                <c:pt idx="318">
                  <c:v>40361</c:v>
                </c:pt>
                <c:pt idx="319">
                  <c:v>40354</c:v>
                </c:pt>
                <c:pt idx="320">
                  <c:v>40347</c:v>
                </c:pt>
                <c:pt idx="321">
                  <c:v>40340</c:v>
                </c:pt>
                <c:pt idx="322">
                  <c:v>40333</c:v>
                </c:pt>
                <c:pt idx="323">
                  <c:v>40326</c:v>
                </c:pt>
                <c:pt idx="324">
                  <c:v>40319</c:v>
                </c:pt>
                <c:pt idx="325">
                  <c:v>40312</c:v>
                </c:pt>
                <c:pt idx="326">
                  <c:v>40305</c:v>
                </c:pt>
                <c:pt idx="327">
                  <c:v>40298</c:v>
                </c:pt>
                <c:pt idx="328">
                  <c:v>40291</c:v>
                </c:pt>
                <c:pt idx="329">
                  <c:v>40284</c:v>
                </c:pt>
                <c:pt idx="330">
                  <c:v>40277</c:v>
                </c:pt>
                <c:pt idx="331">
                  <c:v>40270</c:v>
                </c:pt>
                <c:pt idx="332">
                  <c:v>40263</c:v>
                </c:pt>
                <c:pt idx="333">
                  <c:v>40256</c:v>
                </c:pt>
                <c:pt idx="334">
                  <c:v>40249</c:v>
                </c:pt>
                <c:pt idx="335">
                  <c:v>40242</c:v>
                </c:pt>
                <c:pt idx="336">
                  <c:v>40235</c:v>
                </c:pt>
                <c:pt idx="337">
                  <c:v>40228</c:v>
                </c:pt>
                <c:pt idx="338">
                  <c:v>40221</c:v>
                </c:pt>
                <c:pt idx="339">
                  <c:v>40214</c:v>
                </c:pt>
                <c:pt idx="340">
                  <c:v>40207</c:v>
                </c:pt>
                <c:pt idx="341">
                  <c:v>40200</c:v>
                </c:pt>
                <c:pt idx="342">
                  <c:v>40193</c:v>
                </c:pt>
                <c:pt idx="343">
                  <c:v>40186</c:v>
                </c:pt>
                <c:pt idx="344">
                  <c:v>40179</c:v>
                </c:pt>
                <c:pt idx="345">
                  <c:v>40172</c:v>
                </c:pt>
                <c:pt idx="346">
                  <c:v>40165</c:v>
                </c:pt>
                <c:pt idx="347">
                  <c:v>40158</c:v>
                </c:pt>
                <c:pt idx="348">
                  <c:v>40151</c:v>
                </c:pt>
                <c:pt idx="349">
                  <c:v>40144</c:v>
                </c:pt>
                <c:pt idx="350">
                  <c:v>40137</c:v>
                </c:pt>
                <c:pt idx="351">
                  <c:v>40130</c:v>
                </c:pt>
                <c:pt idx="352">
                  <c:v>40123</c:v>
                </c:pt>
                <c:pt idx="353">
                  <c:v>40116</c:v>
                </c:pt>
                <c:pt idx="354">
                  <c:v>40109</c:v>
                </c:pt>
                <c:pt idx="355">
                  <c:v>40102</c:v>
                </c:pt>
                <c:pt idx="356">
                  <c:v>40095</c:v>
                </c:pt>
                <c:pt idx="357">
                  <c:v>40088</c:v>
                </c:pt>
                <c:pt idx="358">
                  <c:v>40081</c:v>
                </c:pt>
                <c:pt idx="359">
                  <c:v>40074</c:v>
                </c:pt>
                <c:pt idx="360">
                  <c:v>40067</c:v>
                </c:pt>
                <c:pt idx="361">
                  <c:v>40060</c:v>
                </c:pt>
                <c:pt idx="362">
                  <c:v>40053</c:v>
                </c:pt>
                <c:pt idx="363">
                  <c:v>40046</c:v>
                </c:pt>
                <c:pt idx="364">
                  <c:v>40039</c:v>
                </c:pt>
                <c:pt idx="365">
                  <c:v>40032</c:v>
                </c:pt>
                <c:pt idx="366">
                  <c:v>40025</c:v>
                </c:pt>
                <c:pt idx="367">
                  <c:v>40018</c:v>
                </c:pt>
                <c:pt idx="368">
                  <c:v>40011</c:v>
                </c:pt>
                <c:pt idx="369">
                  <c:v>40004</c:v>
                </c:pt>
                <c:pt idx="370">
                  <c:v>39997</c:v>
                </c:pt>
                <c:pt idx="371">
                  <c:v>39990</c:v>
                </c:pt>
                <c:pt idx="372">
                  <c:v>39983</c:v>
                </c:pt>
                <c:pt idx="373">
                  <c:v>39976</c:v>
                </c:pt>
                <c:pt idx="374">
                  <c:v>39969</c:v>
                </c:pt>
                <c:pt idx="375">
                  <c:v>39962</c:v>
                </c:pt>
                <c:pt idx="376">
                  <c:v>39955</c:v>
                </c:pt>
                <c:pt idx="377">
                  <c:v>39948</c:v>
                </c:pt>
                <c:pt idx="378">
                  <c:v>39941</c:v>
                </c:pt>
                <c:pt idx="379">
                  <c:v>39934</c:v>
                </c:pt>
                <c:pt idx="380">
                  <c:v>39927</c:v>
                </c:pt>
                <c:pt idx="381">
                  <c:v>39920</c:v>
                </c:pt>
                <c:pt idx="382">
                  <c:v>39913</c:v>
                </c:pt>
                <c:pt idx="383">
                  <c:v>39906</c:v>
                </c:pt>
                <c:pt idx="384">
                  <c:v>39899</c:v>
                </c:pt>
                <c:pt idx="385">
                  <c:v>39892</c:v>
                </c:pt>
                <c:pt idx="386">
                  <c:v>39885</c:v>
                </c:pt>
                <c:pt idx="387">
                  <c:v>39878</c:v>
                </c:pt>
                <c:pt idx="388">
                  <c:v>39871</c:v>
                </c:pt>
                <c:pt idx="389">
                  <c:v>39864</c:v>
                </c:pt>
                <c:pt idx="390">
                  <c:v>39857</c:v>
                </c:pt>
                <c:pt idx="391">
                  <c:v>39850</c:v>
                </c:pt>
                <c:pt idx="392">
                  <c:v>39843</c:v>
                </c:pt>
                <c:pt idx="393">
                  <c:v>39836</c:v>
                </c:pt>
                <c:pt idx="394">
                  <c:v>39829</c:v>
                </c:pt>
                <c:pt idx="395">
                  <c:v>39822</c:v>
                </c:pt>
                <c:pt idx="396">
                  <c:v>39815</c:v>
                </c:pt>
                <c:pt idx="397">
                  <c:v>39808</c:v>
                </c:pt>
                <c:pt idx="398">
                  <c:v>39801</c:v>
                </c:pt>
                <c:pt idx="399">
                  <c:v>39794</c:v>
                </c:pt>
                <c:pt idx="400">
                  <c:v>39787</c:v>
                </c:pt>
                <c:pt idx="401">
                  <c:v>39780</c:v>
                </c:pt>
                <c:pt idx="402">
                  <c:v>39773</c:v>
                </c:pt>
                <c:pt idx="403">
                  <c:v>39766</c:v>
                </c:pt>
                <c:pt idx="404">
                  <c:v>39759</c:v>
                </c:pt>
                <c:pt idx="405">
                  <c:v>39752</c:v>
                </c:pt>
                <c:pt idx="406">
                  <c:v>39745</c:v>
                </c:pt>
                <c:pt idx="407">
                  <c:v>39738</c:v>
                </c:pt>
                <c:pt idx="408">
                  <c:v>39731</c:v>
                </c:pt>
                <c:pt idx="409">
                  <c:v>39724</c:v>
                </c:pt>
                <c:pt idx="410">
                  <c:v>39717</c:v>
                </c:pt>
                <c:pt idx="411">
                  <c:v>39710</c:v>
                </c:pt>
                <c:pt idx="412">
                  <c:v>39703</c:v>
                </c:pt>
                <c:pt idx="413">
                  <c:v>39696</c:v>
                </c:pt>
                <c:pt idx="414">
                  <c:v>39689</c:v>
                </c:pt>
                <c:pt idx="415">
                  <c:v>39682</c:v>
                </c:pt>
                <c:pt idx="416">
                  <c:v>39675</c:v>
                </c:pt>
                <c:pt idx="417">
                  <c:v>39668</c:v>
                </c:pt>
                <c:pt idx="418">
                  <c:v>39661</c:v>
                </c:pt>
                <c:pt idx="419">
                  <c:v>39654</c:v>
                </c:pt>
                <c:pt idx="420">
                  <c:v>39647</c:v>
                </c:pt>
                <c:pt idx="421">
                  <c:v>39640</c:v>
                </c:pt>
                <c:pt idx="422">
                  <c:v>39633</c:v>
                </c:pt>
                <c:pt idx="423">
                  <c:v>39626</c:v>
                </c:pt>
                <c:pt idx="424">
                  <c:v>39619</c:v>
                </c:pt>
                <c:pt idx="425">
                  <c:v>39612</c:v>
                </c:pt>
                <c:pt idx="426">
                  <c:v>39605</c:v>
                </c:pt>
                <c:pt idx="427">
                  <c:v>39598</c:v>
                </c:pt>
                <c:pt idx="428">
                  <c:v>39591</c:v>
                </c:pt>
                <c:pt idx="429">
                  <c:v>39584</c:v>
                </c:pt>
                <c:pt idx="430">
                  <c:v>39577</c:v>
                </c:pt>
                <c:pt idx="431">
                  <c:v>39570</c:v>
                </c:pt>
                <c:pt idx="432">
                  <c:v>39563</c:v>
                </c:pt>
                <c:pt idx="433">
                  <c:v>39556</c:v>
                </c:pt>
                <c:pt idx="434">
                  <c:v>39549</c:v>
                </c:pt>
                <c:pt idx="435">
                  <c:v>39542</c:v>
                </c:pt>
                <c:pt idx="436">
                  <c:v>39535</c:v>
                </c:pt>
                <c:pt idx="437">
                  <c:v>39528</c:v>
                </c:pt>
                <c:pt idx="438">
                  <c:v>39521</c:v>
                </c:pt>
                <c:pt idx="439">
                  <c:v>39514</c:v>
                </c:pt>
                <c:pt idx="440">
                  <c:v>39507</c:v>
                </c:pt>
                <c:pt idx="441">
                  <c:v>39500</c:v>
                </c:pt>
                <c:pt idx="442">
                  <c:v>39493</c:v>
                </c:pt>
                <c:pt idx="443">
                  <c:v>39486</c:v>
                </c:pt>
                <c:pt idx="444">
                  <c:v>39479</c:v>
                </c:pt>
                <c:pt idx="445">
                  <c:v>39472</c:v>
                </c:pt>
                <c:pt idx="446">
                  <c:v>39465</c:v>
                </c:pt>
                <c:pt idx="447">
                  <c:v>39458</c:v>
                </c:pt>
                <c:pt idx="448">
                  <c:v>39451</c:v>
                </c:pt>
                <c:pt idx="449">
                  <c:v>39444</c:v>
                </c:pt>
                <c:pt idx="450">
                  <c:v>39437</c:v>
                </c:pt>
                <c:pt idx="451">
                  <c:v>39430</c:v>
                </c:pt>
                <c:pt idx="452">
                  <c:v>39423</c:v>
                </c:pt>
                <c:pt idx="453">
                  <c:v>39416</c:v>
                </c:pt>
                <c:pt idx="454">
                  <c:v>39409</c:v>
                </c:pt>
                <c:pt idx="455">
                  <c:v>39402</c:v>
                </c:pt>
                <c:pt idx="456">
                  <c:v>39395</c:v>
                </c:pt>
                <c:pt idx="457">
                  <c:v>39388</c:v>
                </c:pt>
                <c:pt idx="458">
                  <c:v>39381</c:v>
                </c:pt>
                <c:pt idx="459">
                  <c:v>39374</c:v>
                </c:pt>
                <c:pt idx="460">
                  <c:v>39367</c:v>
                </c:pt>
                <c:pt idx="461">
                  <c:v>39360</c:v>
                </c:pt>
                <c:pt idx="462">
                  <c:v>39353</c:v>
                </c:pt>
                <c:pt idx="463">
                  <c:v>39346</c:v>
                </c:pt>
                <c:pt idx="464">
                  <c:v>39339</c:v>
                </c:pt>
                <c:pt idx="465">
                  <c:v>39332</c:v>
                </c:pt>
                <c:pt idx="466">
                  <c:v>39325</c:v>
                </c:pt>
                <c:pt idx="467">
                  <c:v>39318</c:v>
                </c:pt>
                <c:pt idx="468">
                  <c:v>39311</c:v>
                </c:pt>
                <c:pt idx="469">
                  <c:v>39304</c:v>
                </c:pt>
                <c:pt idx="470">
                  <c:v>39297</c:v>
                </c:pt>
                <c:pt idx="471">
                  <c:v>39290</c:v>
                </c:pt>
                <c:pt idx="472">
                  <c:v>39283</c:v>
                </c:pt>
                <c:pt idx="473">
                  <c:v>39276</c:v>
                </c:pt>
                <c:pt idx="474">
                  <c:v>39269</c:v>
                </c:pt>
                <c:pt idx="475">
                  <c:v>39262</c:v>
                </c:pt>
                <c:pt idx="476">
                  <c:v>39255</c:v>
                </c:pt>
                <c:pt idx="477">
                  <c:v>39248</c:v>
                </c:pt>
                <c:pt idx="478">
                  <c:v>39241</c:v>
                </c:pt>
                <c:pt idx="479">
                  <c:v>39234</c:v>
                </c:pt>
                <c:pt idx="480">
                  <c:v>39227</c:v>
                </c:pt>
                <c:pt idx="481">
                  <c:v>39220</c:v>
                </c:pt>
                <c:pt idx="482">
                  <c:v>39213</c:v>
                </c:pt>
                <c:pt idx="483">
                  <c:v>39206</c:v>
                </c:pt>
                <c:pt idx="484">
                  <c:v>39199</c:v>
                </c:pt>
                <c:pt idx="485">
                  <c:v>39192</c:v>
                </c:pt>
                <c:pt idx="486">
                  <c:v>39185</c:v>
                </c:pt>
                <c:pt idx="487">
                  <c:v>39178</c:v>
                </c:pt>
                <c:pt idx="488">
                  <c:v>39171</c:v>
                </c:pt>
                <c:pt idx="489">
                  <c:v>39164</c:v>
                </c:pt>
                <c:pt idx="490">
                  <c:v>39157</c:v>
                </c:pt>
                <c:pt idx="491">
                  <c:v>39150</c:v>
                </c:pt>
                <c:pt idx="492">
                  <c:v>39143</c:v>
                </c:pt>
                <c:pt idx="493">
                  <c:v>39136</c:v>
                </c:pt>
                <c:pt idx="494">
                  <c:v>39129</c:v>
                </c:pt>
                <c:pt idx="495">
                  <c:v>39122</c:v>
                </c:pt>
                <c:pt idx="496">
                  <c:v>39115</c:v>
                </c:pt>
                <c:pt idx="497">
                  <c:v>39108</c:v>
                </c:pt>
                <c:pt idx="498">
                  <c:v>39101</c:v>
                </c:pt>
                <c:pt idx="499">
                  <c:v>39094</c:v>
                </c:pt>
                <c:pt idx="500">
                  <c:v>39087</c:v>
                </c:pt>
                <c:pt idx="501">
                  <c:v>39080</c:v>
                </c:pt>
                <c:pt idx="502">
                  <c:v>39073</c:v>
                </c:pt>
                <c:pt idx="503">
                  <c:v>39066</c:v>
                </c:pt>
                <c:pt idx="504">
                  <c:v>39059</c:v>
                </c:pt>
                <c:pt idx="505">
                  <c:v>39052</c:v>
                </c:pt>
                <c:pt idx="506">
                  <c:v>39045</c:v>
                </c:pt>
                <c:pt idx="507">
                  <c:v>39038</c:v>
                </c:pt>
                <c:pt idx="508">
                  <c:v>39031</c:v>
                </c:pt>
                <c:pt idx="509">
                  <c:v>39024</c:v>
                </c:pt>
                <c:pt idx="510">
                  <c:v>39017</c:v>
                </c:pt>
                <c:pt idx="511">
                  <c:v>39010</c:v>
                </c:pt>
                <c:pt idx="512">
                  <c:v>39003</c:v>
                </c:pt>
                <c:pt idx="513">
                  <c:v>38996</c:v>
                </c:pt>
                <c:pt idx="514">
                  <c:v>38989</c:v>
                </c:pt>
                <c:pt idx="515">
                  <c:v>38982</c:v>
                </c:pt>
                <c:pt idx="516">
                  <c:v>38975</c:v>
                </c:pt>
                <c:pt idx="517">
                  <c:v>38968</c:v>
                </c:pt>
                <c:pt idx="518">
                  <c:v>38961</c:v>
                </c:pt>
                <c:pt idx="519">
                  <c:v>38954</c:v>
                </c:pt>
                <c:pt idx="520">
                  <c:v>38947</c:v>
                </c:pt>
                <c:pt idx="521">
                  <c:v>38940</c:v>
                </c:pt>
                <c:pt idx="522">
                  <c:v>38933</c:v>
                </c:pt>
                <c:pt idx="523">
                  <c:v>38926</c:v>
                </c:pt>
                <c:pt idx="524">
                  <c:v>38919</c:v>
                </c:pt>
                <c:pt idx="525">
                  <c:v>38912</c:v>
                </c:pt>
                <c:pt idx="526">
                  <c:v>38905</c:v>
                </c:pt>
                <c:pt idx="527">
                  <c:v>38898</c:v>
                </c:pt>
                <c:pt idx="528">
                  <c:v>38891</c:v>
                </c:pt>
                <c:pt idx="529">
                  <c:v>38884</c:v>
                </c:pt>
                <c:pt idx="530">
                  <c:v>38877</c:v>
                </c:pt>
                <c:pt idx="531">
                  <c:v>38870</c:v>
                </c:pt>
                <c:pt idx="532">
                  <c:v>38863</c:v>
                </c:pt>
                <c:pt idx="533">
                  <c:v>38856</c:v>
                </c:pt>
                <c:pt idx="534">
                  <c:v>38849</c:v>
                </c:pt>
                <c:pt idx="535">
                  <c:v>38842</c:v>
                </c:pt>
                <c:pt idx="536">
                  <c:v>38835</c:v>
                </c:pt>
                <c:pt idx="537">
                  <c:v>38828</c:v>
                </c:pt>
                <c:pt idx="538">
                  <c:v>38821</c:v>
                </c:pt>
                <c:pt idx="539">
                  <c:v>38814</c:v>
                </c:pt>
                <c:pt idx="540">
                  <c:v>38807</c:v>
                </c:pt>
                <c:pt idx="541">
                  <c:v>38800</c:v>
                </c:pt>
                <c:pt idx="542">
                  <c:v>38793</c:v>
                </c:pt>
                <c:pt idx="543">
                  <c:v>38786</c:v>
                </c:pt>
                <c:pt idx="544">
                  <c:v>38779</c:v>
                </c:pt>
                <c:pt idx="545">
                  <c:v>38772</c:v>
                </c:pt>
                <c:pt idx="546">
                  <c:v>38765</c:v>
                </c:pt>
                <c:pt idx="547">
                  <c:v>38758</c:v>
                </c:pt>
                <c:pt idx="548">
                  <c:v>38751</c:v>
                </c:pt>
                <c:pt idx="549">
                  <c:v>38744</c:v>
                </c:pt>
                <c:pt idx="550">
                  <c:v>38737</c:v>
                </c:pt>
                <c:pt idx="551">
                  <c:v>38730</c:v>
                </c:pt>
                <c:pt idx="552">
                  <c:v>38723</c:v>
                </c:pt>
                <c:pt idx="553">
                  <c:v>38716</c:v>
                </c:pt>
                <c:pt idx="554">
                  <c:v>38709</c:v>
                </c:pt>
                <c:pt idx="555">
                  <c:v>38702</c:v>
                </c:pt>
                <c:pt idx="556">
                  <c:v>38695</c:v>
                </c:pt>
                <c:pt idx="557">
                  <c:v>38688</c:v>
                </c:pt>
                <c:pt idx="558">
                  <c:v>38681</c:v>
                </c:pt>
                <c:pt idx="559">
                  <c:v>38674</c:v>
                </c:pt>
                <c:pt idx="560">
                  <c:v>38667</c:v>
                </c:pt>
                <c:pt idx="561">
                  <c:v>38660</c:v>
                </c:pt>
                <c:pt idx="562">
                  <c:v>38653</c:v>
                </c:pt>
                <c:pt idx="563">
                  <c:v>38646</c:v>
                </c:pt>
                <c:pt idx="564">
                  <c:v>38639</c:v>
                </c:pt>
                <c:pt idx="565">
                  <c:v>38632</c:v>
                </c:pt>
                <c:pt idx="566">
                  <c:v>38625</c:v>
                </c:pt>
                <c:pt idx="567">
                  <c:v>38618</c:v>
                </c:pt>
                <c:pt idx="568">
                  <c:v>38611</c:v>
                </c:pt>
                <c:pt idx="569">
                  <c:v>38604</c:v>
                </c:pt>
                <c:pt idx="570">
                  <c:v>38597</c:v>
                </c:pt>
                <c:pt idx="571">
                  <c:v>38590</c:v>
                </c:pt>
                <c:pt idx="572">
                  <c:v>38583</c:v>
                </c:pt>
                <c:pt idx="573">
                  <c:v>38576</c:v>
                </c:pt>
                <c:pt idx="574">
                  <c:v>38569</c:v>
                </c:pt>
                <c:pt idx="575">
                  <c:v>38562</c:v>
                </c:pt>
                <c:pt idx="576">
                  <c:v>38555</c:v>
                </c:pt>
                <c:pt idx="577">
                  <c:v>38548</c:v>
                </c:pt>
                <c:pt idx="578">
                  <c:v>38541</c:v>
                </c:pt>
                <c:pt idx="579">
                  <c:v>38534</c:v>
                </c:pt>
                <c:pt idx="580">
                  <c:v>38527</c:v>
                </c:pt>
                <c:pt idx="581">
                  <c:v>38520</c:v>
                </c:pt>
                <c:pt idx="582">
                  <c:v>38513</c:v>
                </c:pt>
                <c:pt idx="583">
                  <c:v>38506</c:v>
                </c:pt>
                <c:pt idx="584">
                  <c:v>38499</c:v>
                </c:pt>
                <c:pt idx="585">
                  <c:v>38492</c:v>
                </c:pt>
                <c:pt idx="586">
                  <c:v>38485</c:v>
                </c:pt>
                <c:pt idx="587">
                  <c:v>38478</c:v>
                </c:pt>
                <c:pt idx="588">
                  <c:v>38471</c:v>
                </c:pt>
                <c:pt idx="589">
                  <c:v>38464</c:v>
                </c:pt>
                <c:pt idx="590">
                  <c:v>38457</c:v>
                </c:pt>
                <c:pt idx="591">
                  <c:v>38450</c:v>
                </c:pt>
                <c:pt idx="592">
                  <c:v>38443</c:v>
                </c:pt>
                <c:pt idx="593">
                  <c:v>38436</c:v>
                </c:pt>
                <c:pt idx="594">
                  <c:v>38429</c:v>
                </c:pt>
                <c:pt idx="595">
                  <c:v>38422</c:v>
                </c:pt>
                <c:pt idx="596">
                  <c:v>38415</c:v>
                </c:pt>
                <c:pt idx="597">
                  <c:v>38408</c:v>
                </c:pt>
                <c:pt idx="598">
                  <c:v>38401</c:v>
                </c:pt>
                <c:pt idx="599">
                  <c:v>38394</c:v>
                </c:pt>
                <c:pt idx="600">
                  <c:v>38387</c:v>
                </c:pt>
                <c:pt idx="601">
                  <c:v>38380</c:v>
                </c:pt>
                <c:pt idx="602">
                  <c:v>38373</c:v>
                </c:pt>
                <c:pt idx="603">
                  <c:v>38366</c:v>
                </c:pt>
                <c:pt idx="604">
                  <c:v>38359</c:v>
                </c:pt>
                <c:pt idx="605">
                  <c:v>38352</c:v>
                </c:pt>
                <c:pt idx="606">
                  <c:v>38345</c:v>
                </c:pt>
                <c:pt idx="607">
                  <c:v>38338</c:v>
                </c:pt>
                <c:pt idx="608">
                  <c:v>38331</c:v>
                </c:pt>
                <c:pt idx="609">
                  <c:v>38324</c:v>
                </c:pt>
                <c:pt idx="610">
                  <c:v>38317</c:v>
                </c:pt>
                <c:pt idx="611">
                  <c:v>38310</c:v>
                </c:pt>
                <c:pt idx="612">
                  <c:v>38303</c:v>
                </c:pt>
                <c:pt idx="613">
                  <c:v>38296</c:v>
                </c:pt>
                <c:pt idx="614">
                  <c:v>38289</c:v>
                </c:pt>
                <c:pt idx="615">
                  <c:v>38282</c:v>
                </c:pt>
                <c:pt idx="616">
                  <c:v>38275</c:v>
                </c:pt>
                <c:pt idx="617">
                  <c:v>38268</c:v>
                </c:pt>
                <c:pt idx="618">
                  <c:v>38261</c:v>
                </c:pt>
                <c:pt idx="619">
                  <c:v>38254</c:v>
                </c:pt>
                <c:pt idx="620">
                  <c:v>38247</c:v>
                </c:pt>
                <c:pt idx="621">
                  <c:v>38240</c:v>
                </c:pt>
                <c:pt idx="622">
                  <c:v>38233</c:v>
                </c:pt>
                <c:pt idx="623">
                  <c:v>38226</c:v>
                </c:pt>
                <c:pt idx="624">
                  <c:v>38219</c:v>
                </c:pt>
                <c:pt idx="625">
                  <c:v>38212</c:v>
                </c:pt>
                <c:pt idx="626">
                  <c:v>38205</c:v>
                </c:pt>
                <c:pt idx="627">
                  <c:v>38198</c:v>
                </c:pt>
                <c:pt idx="628">
                  <c:v>38191</c:v>
                </c:pt>
                <c:pt idx="629">
                  <c:v>38184</c:v>
                </c:pt>
                <c:pt idx="630">
                  <c:v>38177</c:v>
                </c:pt>
                <c:pt idx="631">
                  <c:v>38170</c:v>
                </c:pt>
                <c:pt idx="632">
                  <c:v>38163</c:v>
                </c:pt>
                <c:pt idx="633">
                  <c:v>38156</c:v>
                </c:pt>
                <c:pt idx="634">
                  <c:v>38149</c:v>
                </c:pt>
                <c:pt idx="635">
                  <c:v>38142</c:v>
                </c:pt>
                <c:pt idx="636">
                  <c:v>38135</c:v>
                </c:pt>
                <c:pt idx="637">
                  <c:v>38128</c:v>
                </c:pt>
                <c:pt idx="638">
                  <c:v>38121</c:v>
                </c:pt>
                <c:pt idx="639">
                  <c:v>38114</c:v>
                </c:pt>
                <c:pt idx="640">
                  <c:v>38107</c:v>
                </c:pt>
                <c:pt idx="641">
                  <c:v>38100</c:v>
                </c:pt>
                <c:pt idx="642">
                  <c:v>38093</c:v>
                </c:pt>
                <c:pt idx="643">
                  <c:v>38086</c:v>
                </c:pt>
                <c:pt idx="644">
                  <c:v>38079</c:v>
                </c:pt>
                <c:pt idx="645">
                  <c:v>38072</c:v>
                </c:pt>
                <c:pt idx="646">
                  <c:v>38065</c:v>
                </c:pt>
                <c:pt idx="647">
                  <c:v>38058</c:v>
                </c:pt>
                <c:pt idx="648">
                  <c:v>38051</c:v>
                </c:pt>
                <c:pt idx="649">
                  <c:v>38044</c:v>
                </c:pt>
                <c:pt idx="650">
                  <c:v>38037</c:v>
                </c:pt>
                <c:pt idx="651">
                  <c:v>38030</c:v>
                </c:pt>
                <c:pt idx="652">
                  <c:v>38023</c:v>
                </c:pt>
                <c:pt idx="653">
                  <c:v>38016</c:v>
                </c:pt>
                <c:pt idx="654">
                  <c:v>38009</c:v>
                </c:pt>
                <c:pt idx="655">
                  <c:v>38002</c:v>
                </c:pt>
                <c:pt idx="656">
                  <c:v>37995</c:v>
                </c:pt>
                <c:pt idx="657">
                  <c:v>37988</c:v>
                </c:pt>
                <c:pt idx="658">
                  <c:v>37981</c:v>
                </c:pt>
                <c:pt idx="659">
                  <c:v>37974</c:v>
                </c:pt>
                <c:pt idx="660">
                  <c:v>37967</c:v>
                </c:pt>
                <c:pt idx="661">
                  <c:v>37960</c:v>
                </c:pt>
                <c:pt idx="662">
                  <c:v>37953</c:v>
                </c:pt>
                <c:pt idx="663">
                  <c:v>37946</c:v>
                </c:pt>
                <c:pt idx="664">
                  <c:v>37939</c:v>
                </c:pt>
                <c:pt idx="665">
                  <c:v>37932</c:v>
                </c:pt>
                <c:pt idx="666">
                  <c:v>37925</c:v>
                </c:pt>
                <c:pt idx="667">
                  <c:v>37918</c:v>
                </c:pt>
                <c:pt idx="668">
                  <c:v>37911</c:v>
                </c:pt>
                <c:pt idx="669">
                  <c:v>37904</c:v>
                </c:pt>
                <c:pt idx="670">
                  <c:v>37897</c:v>
                </c:pt>
                <c:pt idx="671">
                  <c:v>37890</c:v>
                </c:pt>
                <c:pt idx="672">
                  <c:v>37883</c:v>
                </c:pt>
                <c:pt idx="673">
                  <c:v>37876</c:v>
                </c:pt>
                <c:pt idx="674">
                  <c:v>37869</c:v>
                </c:pt>
                <c:pt idx="675">
                  <c:v>37862</c:v>
                </c:pt>
                <c:pt idx="676">
                  <c:v>37855</c:v>
                </c:pt>
                <c:pt idx="677">
                  <c:v>37848</c:v>
                </c:pt>
                <c:pt idx="678">
                  <c:v>37841</c:v>
                </c:pt>
                <c:pt idx="679">
                  <c:v>37834</c:v>
                </c:pt>
                <c:pt idx="680">
                  <c:v>37827</c:v>
                </c:pt>
                <c:pt idx="681">
                  <c:v>37820</c:v>
                </c:pt>
                <c:pt idx="682">
                  <c:v>37813</c:v>
                </c:pt>
                <c:pt idx="683">
                  <c:v>37806</c:v>
                </c:pt>
                <c:pt idx="684">
                  <c:v>37799</c:v>
                </c:pt>
                <c:pt idx="685">
                  <c:v>37792</c:v>
                </c:pt>
                <c:pt idx="686">
                  <c:v>37785</c:v>
                </c:pt>
                <c:pt idx="687">
                  <c:v>37778</c:v>
                </c:pt>
                <c:pt idx="688">
                  <c:v>37771</c:v>
                </c:pt>
                <c:pt idx="689">
                  <c:v>37764</c:v>
                </c:pt>
                <c:pt idx="690">
                  <c:v>37757</c:v>
                </c:pt>
                <c:pt idx="691">
                  <c:v>37750</c:v>
                </c:pt>
                <c:pt idx="692">
                  <c:v>37743</c:v>
                </c:pt>
                <c:pt idx="693">
                  <c:v>37736</c:v>
                </c:pt>
                <c:pt idx="694">
                  <c:v>37729</c:v>
                </c:pt>
                <c:pt idx="695">
                  <c:v>37722</c:v>
                </c:pt>
                <c:pt idx="696">
                  <c:v>37715</c:v>
                </c:pt>
                <c:pt idx="697">
                  <c:v>37708</c:v>
                </c:pt>
                <c:pt idx="698">
                  <c:v>37701</c:v>
                </c:pt>
                <c:pt idx="699">
                  <c:v>37694</c:v>
                </c:pt>
                <c:pt idx="700">
                  <c:v>37687</c:v>
                </c:pt>
                <c:pt idx="701">
                  <c:v>37680</c:v>
                </c:pt>
                <c:pt idx="702">
                  <c:v>37673</c:v>
                </c:pt>
                <c:pt idx="703">
                  <c:v>37666</c:v>
                </c:pt>
                <c:pt idx="704">
                  <c:v>37659</c:v>
                </c:pt>
                <c:pt idx="705">
                  <c:v>37652</c:v>
                </c:pt>
                <c:pt idx="706">
                  <c:v>37645</c:v>
                </c:pt>
                <c:pt idx="707">
                  <c:v>37638</c:v>
                </c:pt>
                <c:pt idx="708">
                  <c:v>37631</c:v>
                </c:pt>
                <c:pt idx="709">
                  <c:v>37624</c:v>
                </c:pt>
                <c:pt idx="710">
                  <c:v>37617</c:v>
                </c:pt>
                <c:pt idx="711">
                  <c:v>37610</c:v>
                </c:pt>
                <c:pt idx="712">
                  <c:v>37603</c:v>
                </c:pt>
                <c:pt idx="713">
                  <c:v>37596</c:v>
                </c:pt>
                <c:pt idx="714">
                  <c:v>37589</c:v>
                </c:pt>
                <c:pt idx="715">
                  <c:v>37582</c:v>
                </c:pt>
                <c:pt idx="716">
                  <c:v>37575</c:v>
                </c:pt>
                <c:pt idx="717">
                  <c:v>37568</c:v>
                </c:pt>
                <c:pt idx="718">
                  <c:v>37561</c:v>
                </c:pt>
                <c:pt idx="719">
                  <c:v>37554</c:v>
                </c:pt>
                <c:pt idx="720">
                  <c:v>37547</c:v>
                </c:pt>
                <c:pt idx="721">
                  <c:v>37540</c:v>
                </c:pt>
                <c:pt idx="722">
                  <c:v>37533</c:v>
                </c:pt>
                <c:pt idx="723">
                  <c:v>37526</c:v>
                </c:pt>
                <c:pt idx="724">
                  <c:v>37519</c:v>
                </c:pt>
                <c:pt idx="725">
                  <c:v>37512</c:v>
                </c:pt>
                <c:pt idx="726">
                  <c:v>37505</c:v>
                </c:pt>
                <c:pt idx="727">
                  <c:v>37498</c:v>
                </c:pt>
                <c:pt idx="728">
                  <c:v>37491</c:v>
                </c:pt>
                <c:pt idx="729">
                  <c:v>37484</c:v>
                </c:pt>
                <c:pt idx="730">
                  <c:v>37477</c:v>
                </c:pt>
                <c:pt idx="731">
                  <c:v>37470</c:v>
                </c:pt>
                <c:pt idx="732">
                  <c:v>37463</c:v>
                </c:pt>
                <c:pt idx="733">
                  <c:v>37456</c:v>
                </c:pt>
                <c:pt idx="734">
                  <c:v>37449</c:v>
                </c:pt>
                <c:pt idx="735">
                  <c:v>37442</c:v>
                </c:pt>
                <c:pt idx="736">
                  <c:v>37435</c:v>
                </c:pt>
                <c:pt idx="737">
                  <c:v>37428</c:v>
                </c:pt>
                <c:pt idx="738">
                  <c:v>37421</c:v>
                </c:pt>
                <c:pt idx="739">
                  <c:v>37414</c:v>
                </c:pt>
                <c:pt idx="740">
                  <c:v>37407</c:v>
                </c:pt>
                <c:pt idx="741">
                  <c:v>37400</c:v>
                </c:pt>
                <c:pt idx="742">
                  <c:v>37393</c:v>
                </c:pt>
                <c:pt idx="743">
                  <c:v>37386</c:v>
                </c:pt>
                <c:pt idx="744">
                  <c:v>37379</c:v>
                </c:pt>
                <c:pt idx="745">
                  <c:v>37372</c:v>
                </c:pt>
                <c:pt idx="746">
                  <c:v>37365</c:v>
                </c:pt>
                <c:pt idx="747">
                  <c:v>37358</c:v>
                </c:pt>
                <c:pt idx="748">
                  <c:v>37351</c:v>
                </c:pt>
                <c:pt idx="749">
                  <c:v>37344</c:v>
                </c:pt>
                <c:pt idx="750">
                  <c:v>37337</c:v>
                </c:pt>
                <c:pt idx="751">
                  <c:v>37330</c:v>
                </c:pt>
                <c:pt idx="752">
                  <c:v>37323</c:v>
                </c:pt>
                <c:pt idx="753">
                  <c:v>37316</c:v>
                </c:pt>
                <c:pt idx="754">
                  <c:v>37309</c:v>
                </c:pt>
                <c:pt idx="755">
                  <c:v>37302</c:v>
                </c:pt>
                <c:pt idx="756">
                  <c:v>37295</c:v>
                </c:pt>
                <c:pt idx="757">
                  <c:v>37288</c:v>
                </c:pt>
                <c:pt idx="758">
                  <c:v>37281</c:v>
                </c:pt>
                <c:pt idx="759">
                  <c:v>37274</c:v>
                </c:pt>
                <c:pt idx="760">
                  <c:v>37267</c:v>
                </c:pt>
                <c:pt idx="761">
                  <c:v>37260</c:v>
                </c:pt>
                <c:pt idx="762">
                  <c:v>37253</c:v>
                </c:pt>
                <c:pt idx="763">
                  <c:v>37246</c:v>
                </c:pt>
                <c:pt idx="764">
                  <c:v>37239</c:v>
                </c:pt>
                <c:pt idx="765">
                  <c:v>37232</c:v>
                </c:pt>
                <c:pt idx="766">
                  <c:v>37225</c:v>
                </c:pt>
                <c:pt idx="767">
                  <c:v>37218</c:v>
                </c:pt>
                <c:pt idx="768">
                  <c:v>37211</c:v>
                </c:pt>
                <c:pt idx="769">
                  <c:v>37204</c:v>
                </c:pt>
                <c:pt idx="770">
                  <c:v>37197</c:v>
                </c:pt>
                <c:pt idx="771">
                  <c:v>37190</c:v>
                </c:pt>
                <c:pt idx="772">
                  <c:v>37183</c:v>
                </c:pt>
                <c:pt idx="773">
                  <c:v>37176</c:v>
                </c:pt>
                <c:pt idx="774">
                  <c:v>37169</c:v>
                </c:pt>
                <c:pt idx="775">
                  <c:v>37162</c:v>
                </c:pt>
                <c:pt idx="776">
                  <c:v>37155</c:v>
                </c:pt>
                <c:pt idx="777">
                  <c:v>37148</c:v>
                </c:pt>
                <c:pt idx="778">
                  <c:v>37141</c:v>
                </c:pt>
                <c:pt idx="779">
                  <c:v>37134</c:v>
                </c:pt>
                <c:pt idx="780">
                  <c:v>37127</c:v>
                </c:pt>
                <c:pt idx="781">
                  <c:v>37120</c:v>
                </c:pt>
                <c:pt idx="782">
                  <c:v>37113</c:v>
                </c:pt>
                <c:pt idx="783">
                  <c:v>37106</c:v>
                </c:pt>
                <c:pt idx="784">
                  <c:v>37099</c:v>
                </c:pt>
                <c:pt idx="785">
                  <c:v>37092</c:v>
                </c:pt>
                <c:pt idx="786">
                  <c:v>37085</c:v>
                </c:pt>
                <c:pt idx="787">
                  <c:v>37078</c:v>
                </c:pt>
                <c:pt idx="788">
                  <c:v>37071</c:v>
                </c:pt>
                <c:pt idx="789">
                  <c:v>37064</c:v>
                </c:pt>
                <c:pt idx="790">
                  <c:v>37057</c:v>
                </c:pt>
                <c:pt idx="791">
                  <c:v>37050</c:v>
                </c:pt>
                <c:pt idx="792">
                  <c:v>37043</c:v>
                </c:pt>
                <c:pt idx="793">
                  <c:v>37036</c:v>
                </c:pt>
                <c:pt idx="794">
                  <c:v>37029</c:v>
                </c:pt>
                <c:pt idx="795">
                  <c:v>37022</c:v>
                </c:pt>
                <c:pt idx="796">
                  <c:v>37015</c:v>
                </c:pt>
                <c:pt idx="797">
                  <c:v>37008</c:v>
                </c:pt>
                <c:pt idx="798">
                  <c:v>37001</c:v>
                </c:pt>
                <c:pt idx="799">
                  <c:v>36994</c:v>
                </c:pt>
                <c:pt idx="800">
                  <c:v>36987</c:v>
                </c:pt>
                <c:pt idx="801">
                  <c:v>36980</c:v>
                </c:pt>
                <c:pt idx="802">
                  <c:v>36973</c:v>
                </c:pt>
                <c:pt idx="803">
                  <c:v>36966</c:v>
                </c:pt>
                <c:pt idx="804">
                  <c:v>36959</c:v>
                </c:pt>
                <c:pt idx="805">
                  <c:v>36952</c:v>
                </c:pt>
                <c:pt idx="806">
                  <c:v>36945</c:v>
                </c:pt>
                <c:pt idx="807">
                  <c:v>36938</c:v>
                </c:pt>
                <c:pt idx="808">
                  <c:v>36931</c:v>
                </c:pt>
                <c:pt idx="809">
                  <c:v>36924</c:v>
                </c:pt>
                <c:pt idx="810">
                  <c:v>36917</c:v>
                </c:pt>
                <c:pt idx="811">
                  <c:v>36910</c:v>
                </c:pt>
                <c:pt idx="812">
                  <c:v>36903</c:v>
                </c:pt>
                <c:pt idx="813">
                  <c:v>36896</c:v>
                </c:pt>
                <c:pt idx="814">
                  <c:v>36889</c:v>
                </c:pt>
                <c:pt idx="815">
                  <c:v>36882</c:v>
                </c:pt>
                <c:pt idx="816">
                  <c:v>36875</c:v>
                </c:pt>
                <c:pt idx="817">
                  <c:v>36868</c:v>
                </c:pt>
                <c:pt idx="818">
                  <c:v>36861</c:v>
                </c:pt>
                <c:pt idx="819">
                  <c:v>36854</c:v>
                </c:pt>
                <c:pt idx="820">
                  <c:v>36847</c:v>
                </c:pt>
                <c:pt idx="821">
                  <c:v>36840</c:v>
                </c:pt>
                <c:pt idx="822">
                  <c:v>36833</c:v>
                </c:pt>
                <c:pt idx="823">
                  <c:v>36826</c:v>
                </c:pt>
                <c:pt idx="824">
                  <c:v>36819</c:v>
                </c:pt>
                <c:pt idx="825">
                  <c:v>36812</c:v>
                </c:pt>
                <c:pt idx="826">
                  <c:v>36805</c:v>
                </c:pt>
                <c:pt idx="827">
                  <c:v>36798</c:v>
                </c:pt>
                <c:pt idx="828">
                  <c:v>36791</c:v>
                </c:pt>
                <c:pt idx="829">
                  <c:v>36784</c:v>
                </c:pt>
                <c:pt idx="830">
                  <c:v>36777</c:v>
                </c:pt>
                <c:pt idx="831">
                  <c:v>36770</c:v>
                </c:pt>
                <c:pt idx="832">
                  <c:v>36763</c:v>
                </c:pt>
                <c:pt idx="833">
                  <c:v>36756</c:v>
                </c:pt>
                <c:pt idx="834">
                  <c:v>36749</c:v>
                </c:pt>
                <c:pt idx="835">
                  <c:v>36742</c:v>
                </c:pt>
                <c:pt idx="836">
                  <c:v>36735</c:v>
                </c:pt>
                <c:pt idx="837">
                  <c:v>36728</c:v>
                </c:pt>
                <c:pt idx="838">
                  <c:v>36721</c:v>
                </c:pt>
                <c:pt idx="839">
                  <c:v>36714</c:v>
                </c:pt>
                <c:pt idx="840">
                  <c:v>36707</c:v>
                </c:pt>
                <c:pt idx="841">
                  <c:v>36700</c:v>
                </c:pt>
                <c:pt idx="842">
                  <c:v>36693</c:v>
                </c:pt>
                <c:pt idx="843">
                  <c:v>36686</c:v>
                </c:pt>
                <c:pt idx="844">
                  <c:v>36679</c:v>
                </c:pt>
                <c:pt idx="845">
                  <c:v>36672</c:v>
                </c:pt>
                <c:pt idx="846">
                  <c:v>36665</c:v>
                </c:pt>
                <c:pt idx="847">
                  <c:v>36658</c:v>
                </c:pt>
                <c:pt idx="848">
                  <c:v>36651</c:v>
                </c:pt>
                <c:pt idx="849">
                  <c:v>36644</c:v>
                </c:pt>
                <c:pt idx="850">
                  <c:v>36637</c:v>
                </c:pt>
                <c:pt idx="851">
                  <c:v>36630</c:v>
                </c:pt>
                <c:pt idx="852">
                  <c:v>36623</c:v>
                </c:pt>
                <c:pt idx="853">
                  <c:v>36616</c:v>
                </c:pt>
                <c:pt idx="854">
                  <c:v>36609</c:v>
                </c:pt>
                <c:pt idx="855">
                  <c:v>36602</c:v>
                </c:pt>
                <c:pt idx="856">
                  <c:v>36595</c:v>
                </c:pt>
                <c:pt idx="857">
                  <c:v>36588</c:v>
                </c:pt>
                <c:pt idx="858">
                  <c:v>36581</c:v>
                </c:pt>
                <c:pt idx="859">
                  <c:v>36574</c:v>
                </c:pt>
                <c:pt idx="860">
                  <c:v>36567</c:v>
                </c:pt>
                <c:pt idx="861">
                  <c:v>36560</c:v>
                </c:pt>
                <c:pt idx="862">
                  <c:v>36553</c:v>
                </c:pt>
                <c:pt idx="863">
                  <c:v>36546</c:v>
                </c:pt>
                <c:pt idx="864">
                  <c:v>36539</c:v>
                </c:pt>
                <c:pt idx="865">
                  <c:v>36532</c:v>
                </c:pt>
              </c:numCache>
            </c:numRef>
          </c:cat>
          <c:val>
            <c:numRef>
              <c:f>'Oil Net Position'!$F$3:$F$868</c:f>
              <c:numCache>
                <c:formatCode>General</c:formatCode>
                <c:ptCount val="866"/>
                <c:pt idx="0">
                  <c:v>218.62299999999999</c:v>
                </c:pt>
                <c:pt idx="1">
                  <c:v>218.62299999999999</c:v>
                </c:pt>
                <c:pt idx="2">
                  <c:v>180.13399999999999</c:v>
                </c:pt>
                <c:pt idx="3">
                  <c:v>141.23699999999999</c:v>
                </c:pt>
                <c:pt idx="4">
                  <c:v>113.536</c:v>
                </c:pt>
                <c:pt idx="5">
                  <c:v>118.721</c:v>
                </c:pt>
                <c:pt idx="6">
                  <c:v>109.53100000000001</c:v>
                </c:pt>
                <c:pt idx="7">
                  <c:v>86.748999999999995</c:v>
                </c:pt>
                <c:pt idx="8">
                  <c:v>96.677000000000007</c:v>
                </c:pt>
                <c:pt idx="9">
                  <c:v>77.700999999999993</c:v>
                </c:pt>
                <c:pt idx="10">
                  <c:v>53.377000000000002</c:v>
                </c:pt>
                <c:pt idx="11">
                  <c:v>60.932000000000002</c:v>
                </c:pt>
                <c:pt idx="12">
                  <c:v>63.978999999999999</c:v>
                </c:pt>
                <c:pt idx="13">
                  <c:v>83.718999999999994</c:v>
                </c:pt>
                <c:pt idx="14">
                  <c:v>63.808</c:v>
                </c:pt>
                <c:pt idx="15">
                  <c:v>62.914999999999999</c:v>
                </c:pt>
                <c:pt idx="16">
                  <c:v>67.587999999999994</c:v>
                </c:pt>
                <c:pt idx="17">
                  <c:v>83.498999999999995</c:v>
                </c:pt>
                <c:pt idx="18">
                  <c:v>102.119</c:v>
                </c:pt>
                <c:pt idx="19">
                  <c:v>75.597999999999999</c:v>
                </c:pt>
                <c:pt idx="20">
                  <c:v>64.430999999999997</c:v>
                </c:pt>
                <c:pt idx="21">
                  <c:v>89.866</c:v>
                </c:pt>
                <c:pt idx="22">
                  <c:v>112.485</c:v>
                </c:pt>
                <c:pt idx="23">
                  <c:v>150.71799999999999</c:v>
                </c:pt>
                <c:pt idx="24">
                  <c:v>176.357</c:v>
                </c:pt>
                <c:pt idx="25">
                  <c:v>189.06899999999999</c:v>
                </c:pt>
                <c:pt idx="26">
                  <c:v>191.89699999999999</c:v>
                </c:pt>
                <c:pt idx="27">
                  <c:v>196.048</c:v>
                </c:pt>
                <c:pt idx="28">
                  <c:v>178.749</c:v>
                </c:pt>
                <c:pt idx="29">
                  <c:v>184.19300000000001</c:v>
                </c:pt>
                <c:pt idx="30">
                  <c:v>200.97499999999999</c:v>
                </c:pt>
                <c:pt idx="31">
                  <c:v>175.07599999999999</c:v>
                </c:pt>
                <c:pt idx="32">
                  <c:v>157.559</c:v>
                </c:pt>
                <c:pt idx="33">
                  <c:v>172.25800000000001</c:v>
                </c:pt>
                <c:pt idx="34">
                  <c:v>166.625</c:v>
                </c:pt>
                <c:pt idx="35">
                  <c:v>181.84899999999999</c:v>
                </c:pt>
                <c:pt idx="36">
                  <c:v>171.91399999999999</c:v>
                </c:pt>
                <c:pt idx="37">
                  <c:v>164.102</c:v>
                </c:pt>
                <c:pt idx="38">
                  <c:v>154.18100000000001</c:v>
                </c:pt>
                <c:pt idx="39">
                  <c:v>137.935</c:v>
                </c:pt>
                <c:pt idx="40">
                  <c:v>114.169</c:v>
                </c:pt>
                <c:pt idx="41">
                  <c:v>131.56399999999999</c:v>
                </c:pt>
                <c:pt idx="42">
                  <c:v>106.517</c:v>
                </c:pt>
                <c:pt idx="43">
                  <c:v>90.021000000000001</c:v>
                </c:pt>
                <c:pt idx="44">
                  <c:v>108.07</c:v>
                </c:pt>
                <c:pt idx="45">
                  <c:v>112.764</c:v>
                </c:pt>
                <c:pt idx="46">
                  <c:v>104.898</c:v>
                </c:pt>
                <c:pt idx="47">
                  <c:v>110.913</c:v>
                </c:pt>
                <c:pt idx="48">
                  <c:v>125.482</c:v>
                </c:pt>
                <c:pt idx="49">
                  <c:v>136.08500000000001</c:v>
                </c:pt>
                <c:pt idx="50">
                  <c:v>157.09399999999999</c:v>
                </c:pt>
                <c:pt idx="51">
                  <c:v>158.63800000000001</c:v>
                </c:pt>
                <c:pt idx="52">
                  <c:v>163.114</c:v>
                </c:pt>
                <c:pt idx="53">
                  <c:v>148.64599999999999</c:v>
                </c:pt>
                <c:pt idx="54">
                  <c:v>151.76900000000001</c:v>
                </c:pt>
                <c:pt idx="55">
                  <c:v>137.03399999999999</c:v>
                </c:pt>
                <c:pt idx="56">
                  <c:v>109.574</c:v>
                </c:pt>
                <c:pt idx="57">
                  <c:v>105.121</c:v>
                </c:pt>
                <c:pt idx="58">
                  <c:v>67.521000000000001</c:v>
                </c:pt>
                <c:pt idx="59">
                  <c:v>61.127000000000002</c:v>
                </c:pt>
                <c:pt idx="60">
                  <c:v>56.127000000000002</c:v>
                </c:pt>
                <c:pt idx="61">
                  <c:v>58.637</c:v>
                </c:pt>
                <c:pt idx="62">
                  <c:v>59.316000000000003</c:v>
                </c:pt>
                <c:pt idx="63">
                  <c:v>64.924999999999997</c:v>
                </c:pt>
                <c:pt idx="64">
                  <c:v>69.093000000000004</c:v>
                </c:pt>
                <c:pt idx="65">
                  <c:v>52.972999999999999</c:v>
                </c:pt>
                <c:pt idx="66">
                  <c:v>63.881</c:v>
                </c:pt>
                <c:pt idx="67">
                  <c:v>78.247</c:v>
                </c:pt>
                <c:pt idx="68">
                  <c:v>74.662000000000006</c:v>
                </c:pt>
                <c:pt idx="69">
                  <c:v>109.973</c:v>
                </c:pt>
                <c:pt idx="70">
                  <c:v>126.264</c:v>
                </c:pt>
                <c:pt idx="71">
                  <c:v>159.05799999999999</c:v>
                </c:pt>
                <c:pt idx="72">
                  <c:v>178.12299999999999</c:v>
                </c:pt>
                <c:pt idx="73">
                  <c:v>178.36500000000001</c:v>
                </c:pt>
                <c:pt idx="74">
                  <c:v>142.77000000000001</c:v>
                </c:pt>
                <c:pt idx="75">
                  <c:v>138.00700000000001</c:v>
                </c:pt>
                <c:pt idx="76">
                  <c:v>117.646</c:v>
                </c:pt>
                <c:pt idx="77">
                  <c:v>100.46599999999999</c:v>
                </c:pt>
                <c:pt idx="78">
                  <c:v>98.031999999999996</c:v>
                </c:pt>
                <c:pt idx="79">
                  <c:v>106.041</c:v>
                </c:pt>
                <c:pt idx="80">
                  <c:v>104.76300000000001</c:v>
                </c:pt>
                <c:pt idx="81">
                  <c:v>94.203000000000003</c:v>
                </c:pt>
                <c:pt idx="82">
                  <c:v>87.941000000000003</c:v>
                </c:pt>
                <c:pt idx="83">
                  <c:v>74.009</c:v>
                </c:pt>
                <c:pt idx="84">
                  <c:v>60.225000000000001</c:v>
                </c:pt>
                <c:pt idx="85">
                  <c:v>53.835000000000001</c:v>
                </c:pt>
                <c:pt idx="86">
                  <c:v>57.017000000000003</c:v>
                </c:pt>
                <c:pt idx="87">
                  <c:v>66.123999999999995</c:v>
                </c:pt>
                <c:pt idx="88">
                  <c:v>72.293000000000006</c:v>
                </c:pt>
                <c:pt idx="89">
                  <c:v>84.850999999999999</c:v>
                </c:pt>
                <c:pt idx="90">
                  <c:v>73.165999999999997</c:v>
                </c:pt>
                <c:pt idx="91">
                  <c:v>68.947999999999993</c:v>
                </c:pt>
                <c:pt idx="92">
                  <c:v>81.088999999999999</c:v>
                </c:pt>
                <c:pt idx="93">
                  <c:v>67.355000000000004</c:v>
                </c:pt>
                <c:pt idx="94">
                  <c:v>69.061000000000007</c:v>
                </c:pt>
                <c:pt idx="95">
                  <c:v>86.65</c:v>
                </c:pt>
                <c:pt idx="96">
                  <c:v>74.033000000000001</c:v>
                </c:pt>
                <c:pt idx="97">
                  <c:v>68.578000000000003</c:v>
                </c:pt>
                <c:pt idx="98">
                  <c:v>69.316000000000003</c:v>
                </c:pt>
                <c:pt idx="99">
                  <c:v>67.275999999999996</c:v>
                </c:pt>
                <c:pt idx="100">
                  <c:v>74.152000000000001</c:v>
                </c:pt>
                <c:pt idx="101">
                  <c:v>80.552000000000007</c:v>
                </c:pt>
                <c:pt idx="102">
                  <c:v>65.262</c:v>
                </c:pt>
                <c:pt idx="103">
                  <c:v>69.656999999999996</c:v>
                </c:pt>
                <c:pt idx="104">
                  <c:v>50.844000000000001</c:v>
                </c:pt>
                <c:pt idx="105">
                  <c:v>49.683999999999997</c:v>
                </c:pt>
                <c:pt idx="106">
                  <c:v>31.815999999999999</c:v>
                </c:pt>
                <c:pt idx="107">
                  <c:v>29.623000000000001</c:v>
                </c:pt>
                <c:pt idx="108">
                  <c:v>45.203000000000003</c:v>
                </c:pt>
                <c:pt idx="109">
                  <c:v>32.661000000000001</c:v>
                </c:pt>
                <c:pt idx="110">
                  <c:v>25.423999999999999</c:v>
                </c:pt>
                <c:pt idx="111">
                  <c:v>22.222000000000001</c:v>
                </c:pt>
                <c:pt idx="112">
                  <c:v>22.364999999999998</c:v>
                </c:pt>
                <c:pt idx="113">
                  <c:v>20.094000000000001</c:v>
                </c:pt>
                <c:pt idx="114">
                  <c:v>21.68</c:v>
                </c:pt>
                <c:pt idx="115">
                  <c:v>20.591000000000001</c:v>
                </c:pt>
                <c:pt idx="116">
                  <c:v>23.68</c:v>
                </c:pt>
                <c:pt idx="117">
                  <c:v>23.367999999999999</c:v>
                </c:pt>
                <c:pt idx="118">
                  <c:v>27.265000000000001</c:v>
                </c:pt>
                <c:pt idx="119">
                  <c:v>30.472000000000001</c:v>
                </c:pt>
                <c:pt idx="120">
                  <c:v>25.555</c:v>
                </c:pt>
                <c:pt idx="121">
                  <c:v>24.141999999999999</c:v>
                </c:pt>
                <c:pt idx="122">
                  <c:v>23.687000000000001</c:v>
                </c:pt>
                <c:pt idx="123">
                  <c:v>37.738</c:v>
                </c:pt>
                <c:pt idx="124">
                  <c:v>38.594999999999999</c:v>
                </c:pt>
                <c:pt idx="125">
                  <c:v>31.783999999999999</c:v>
                </c:pt>
                <c:pt idx="126">
                  <c:v>29.533000000000001</c:v>
                </c:pt>
                <c:pt idx="127">
                  <c:v>21.890999999999998</c:v>
                </c:pt>
                <c:pt idx="128">
                  <c:v>21.815999999999999</c:v>
                </c:pt>
                <c:pt idx="129">
                  <c:v>20.544</c:v>
                </c:pt>
                <c:pt idx="130">
                  <c:v>23.591000000000001</c:v>
                </c:pt>
                <c:pt idx="131">
                  <c:v>35.898000000000003</c:v>
                </c:pt>
                <c:pt idx="132">
                  <c:v>46.603999999999999</c:v>
                </c:pt>
                <c:pt idx="133">
                  <c:v>64.418000000000006</c:v>
                </c:pt>
                <c:pt idx="134">
                  <c:v>54.585000000000001</c:v>
                </c:pt>
                <c:pt idx="135">
                  <c:v>44.195999999999998</c:v>
                </c:pt>
                <c:pt idx="136">
                  <c:v>28.974</c:v>
                </c:pt>
                <c:pt idx="137">
                  <c:v>29.131</c:v>
                </c:pt>
                <c:pt idx="138">
                  <c:v>36.308</c:v>
                </c:pt>
                <c:pt idx="139">
                  <c:v>30.335000000000001</c:v>
                </c:pt>
                <c:pt idx="140">
                  <c:v>40.856999999999999</c:v>
                </c:pt>
                <c:pt idx="141">
                  <c:v>44.438000000000002</c:v>
                </c:pt>
                <c:pt idx="142">
                  <c:v>38.887</c:v>
                </c:pt>
                <c:pt idx="143">
                  <c:v>50.356999999999999</c:v>
                </c:pt>
                <c:pt idx="144">
                  <c:v>41.415999999999997</c:v>
                </c:pt>
                <c:pt idx="145">
                  <c:v>34.01</c:v>
                </c:pt>
                <c:pt idx="146">
                  <c:v>31.187999999999999</c:v>
                </c:pt>
                <c:pt idx="147">
                  <c:v>30.018999999999998</c:v>
                </c:pt>
                <c:pt idx="148">
                  <c:v>29.832999999999998</c:v>
                </c:pt>
                <c:pt idx="149">
                  <c:v>29.475999999999999</c:v>
                </c:pt>
                <c:pt idx="150">
                  <c:v>27.347999999999999</c:v>
                </c:pt>
                <c:pt idx="151">
                  <c:v>35.134999999999998</c:v>
                </c:pt>
                <c:pt idx="152">
                  <c:v>38.377000000000002</c:v>
                </c:pt>
                <c:pt idx="153">
                  <c:v>33.164000000000001</c:v>
                </c:pt>
                <c:pt idx="154">
                  <c:v>35.14</c:v>
                </c:pt>
                <c:pt idx="155">
                  <c:v>36.503</c:v>
                </c:pt>
                <c:pt idx="156">
                  <c:v>35.933999999999997</c:v>
                </c:pt>
                <c:pt idx="157">
                  <c:v>32.947000000000003</c:v>
                </c:pt>
                <c:pt idx="158">
                  <c:v>29.344999999999999</c:v>
                </c:pt>
                <c:pt idx="159">
                  <c:v>25.864999999999998</c:v>
                </c:pt>
                <c:pt idx="160">
                  <c:v>26.594999999999999</c:v>
                </c:pt>
                <c:pt idx="161">
                  <c:v>28.634</c:v>
                </c:pt>
                <c:pt idx="162">
                  <c:v>28.013000000000002</c:v>
                </c:pt>
                <c:pt idx="163">
                  <c:v>28.048999999999999</c:v>
                </c:pt>
                <c:pt idx="164">
                  <c:v>26.507000000000001</c:v>
                </c:pt>
                <c:pt idx="165">
                  <c:v>32.606000000000002</c:v>
                </c:pt>
                <c:pt idx="166">
                  <c:v>41.462000000000003</c:v>
                </c:pt>
                <c:pt idx="167">
                  <c:v>38.630000000000003</c:v>
                </c:pt>
                <c:pt idx="168">
                  <c:v>35.386000000000003</c:v>
                </c:pt>
                <c:pt idx="169">
                  <c:v>38.831000000000003</c:v>
                </c:pt>
                <c:pt idx="170">
                  <c:v>40.773000000000003</c:v>
                </c:pt>
                <c:pt idx="171">
                  <c:v>51.686</c:v>
                </c:pt>
                <c:pt idx="172">
                  <c:v>59.2</c:v>
                </c:pt>
                <c:pt idx="173">
                  <c:v>41.978000000000002</c:v>
                </c:pt>
                <c:pt idx="174">
                  <c:v>32.665999999999997</c:v>
                </c:pt>
                <c:pt idx="175">
                  <c:v>31.111999999999998</c:v>
                </c:pt>
                <c:pt idx="176">
                  <c:v>33.348999999999997</c:v>
                </c:pt>
                <c:pt idx="177">
                  <c:v>43.154000000000003</c:v>
                </c:pt>
                <c:pt idx="178">
                  <c:v>50.06</c:v>
                </c:pt>
                <c:pt idx="179">
                  <c:v>44.7</c:v>
                </c:pt>
                <c:pt idx="180">
                  <c:v>35.622999999999998</c:v>
                </c:pt>
                <c:pt idx="181">
                  <c:v>24.27</c:v>
                </c:pt>
                <c:pt idx="182">
                  <c:v>19.606999999999999</c:v>
                </c:pt>
                <c:pt idx="183">
                  <c:v>23.327000000000002</c:v>
                </c:pt>
                <c:pt idx="184">
                  <c:v>22.488</c:v>
                </c:pt>
                <c:pt idx="185">
                  <c:v>28.678000000000001</c:v>
                </c:pt>
                <c:pt idx="186">
                  <c:v>33.835000000000001</c:v>
                </c:pt>
                <c:pt idx="187">
                  <c:v>38.137999999999998</c:v>
                </c:pt>
                <c:pt idx="188">
                  <c:v>46.768999999999998</c:v>
                </c:pt>
                <c:pt idx="189">
                  <c:v>61.802999999999997</c:v>
                </c:pt>
                <c:pt idx="190">
                  <c:v>74.832999999999998</c:v>
                </c:pt>
                <c:pt idx="191">
                  <c:v>90.108000000000004</c:v>
                </c:pt>
                <c:pt idx="192">
                  <c:v>66.798000000000002</c:v>
                </c:pt>
                <c:pt idx="193">
                  <c:v>75.061000000000007</c:v>
                </c:pt>
                <c:pt idx="194">
                  <c:v>78.17</c:v>
                </c:pt>
                <c:pt idx="195">
                  <c:v>82.433000000000007</c:v>
                </c:pt>
                <c:pt idx="196">
                  <c:v>76.763999999999996</c:v>
                </c:pt>
                <c:pt idx="197">
                  <c:v>76.385999999999996</c:v>
                </c:pt>
                <c:pt idx="198">
                  <c:v>69.688000000000002</c:v>
                </c:pt>
                <c:pt idx="199">
                  <c:v>52.322000000000003</c:v>
                </c:pt>
                <c:pt idx="200">
                  <c:v>52.31</c:v>
                </c:pt>
                <c:pt idx="201">
                  <c:v>46.232999999999997</c:v>
                </c:pt>
                <c:pt idx="202">
                  <c:v>38.552999999999997</c:v>
                </c:pt>
                <c:pt idx="203">
                  <c:v>26.286000000000001</c:v>
                </c:pt>
                <c:pt idx="204">
                  <c:v>25.274999999999999</c:v>
                </c:pt>
                <c:pt idx="205">
                  <c:v>27.917000000000002</c:v>
                </c:pt>
                <c:pt idx="206">
                  <c:v>28.475000000000001</c:v>
                </c:pt>
                <c:pt idx="207">
                  <c:v>35.604999999999997</c:v>
                </c:pt>
                <c:pt idx="208">
                  <c:v>40.917000000000002</c:v>
                </c:pt>
                <c:pt idx="209">
                  <c:v>42.66</c:v>
                </c:pt>
                <c:pt idx="210">
                  <c:v>51.707000000000001</c:v>
                </c:pt>
                <c:pt idx="211">
                  <c:v>49.683999999999997</c:v>
                </c:pt>
                <c:pt idx="212">
                  <c:v>56.606999999999999</c:v>
                </c:pt>
                <c:pt idx="213">
                  <c:v>56.447000000000003</c:v>
                </c:pt>
                <c:pt idx="214">
                  <c:v>55.801000000000002</c:v>
                </c:pt>
                <c:pt idx="215">
                  <c:v>57.503</c:v>
                </c:pt>
                <c:pt idx="216">
                  <c:v>56.655999999999999</c:v>
                </c:pt>
                <c:pt idx="217">
                  <c:v>51.679000000000002</c:v>
                </c:pt>
                <c:pt idx="218">
                  <c:v>51.427999999999997</c:v>
                </c:pt>
                <c:pt idx="219">
                  <c:v>46.975000000000001</c:v>
                </c:pt>
                <c:pt idx="220">
                  <c:v>47.262</c:v>
                </c:pt>
                <c:pt idx="221">
                  <c:v>47.962000000000003</c:v>
                </c:pt>
                <c:pt idx="222">
                  <c:v>49.561999999999998</c:v>
                </c:pt>
                <c:pt idx="223">
                  <c:v>21.324000000000002</c:v>
                </c:pt>
                <c:pt idx="224">
                  <c:v>22.411999999999999</c:v>
                </c:pt>
                <c:pt idx="225">
                  <c:v>24.815999999999999</c:v>
                </c:pt>
                <c:pt idx="226">
                  <c:v>36.142000000000003</c:v>
                </c:pt>
                <c:pt idx="227">
                  <c:v>27.815999999999999</c:v>
                </c:pt>
                <c:pt idx="228">
                  <c:v>24.547000000000001</c:v>
                </c:pt>
                <c:pt idx="229">
                  <c:v>25.904</c:v>
                </c:pt>
                <c:pt idx="230">
                  <c:v>28.088000000000001</c:v>
                </c:pt>
                <c:pt idx="231">
                  <c:v>24.382000000000001</c:v>
                </c:pt>
                <c:pt idx="232">
                  <c:v>12.768000000000001</c:v>
                </c:pt>
                <c:pt idx="233">
                  <c:v>16.405999999999999</c:v>
                </c:pt>
                <c:pt idx="234">
                  <c:v>21.074999999999999</c:v>
                </c:pt>
                <c:pt idx="235">
                  <c:v>26.859000000000002</c:v>
                </c:pt>
                <c:pt idx="236">
                  <c:v>28.879000000000001</c:v>
                </c:pt>
                <c:pt idx="237">
                  <c:v>27.280999999999999</c:v>
                </c:pt>
                <c:pt idx="238">
                  <c:v>31.111000000000001</c:v>
                </c:pt>
                <c:pt idx="239">
                  <c:v>32.588999999999999</c:v>
                </c:pt>
                <c:pt idx="240">
                  <c:v>38.741</c:v>
                </c:pt>
                <c:pt idx="241">
                  <c:v>39.313000000000002</c:v>
                </c:pt>
                <c:pt idx="242">
                  <c:v>38.917000000000002</c:v>
                </c:pt>
                <c:pt idx="243">
                  <c:v>35.006999999999998</c:v>
                </c:pt>
                <c:pt idx="244">
                  <c:v>29.28</c:v>
                </c:pt>
                <c:pt idx="245">
                  <c:v>34.311</c:v>
                </c:pt>
                <c:pt idx="246">
                  <c:v>39.237000000000002</c:v>
                </c:pt>
                <c:pt idx="247">
                  <c:v>38.497999999999998</c:v>
                </c:pt>
                <c:pt idx="248">
                  <c:v>42.517000000000003</c:v>
                </c:pt>
                <c:pt idx="249">
                  <c:v>44.445999999999998</c:v>
                </c:pt>
                <c:pt idx="250">
                  <c:v>47.756999999999998</c:v>
                </c:pt>
                <c:pt idx="251">
                  <c:v>52.957000000000001</c:v>
                </c:pt>
                <c:pt idx="252">
                  <c:v>54.939</c:v>
                </c:pt>
                <c:pt idx="253">
                  <c:v>68.747</c:v>
                </c:pt>
                <c:pt idx="254">
                  <c:v>62.417000000000002</c:v>
                </c:pt>
                <c:pt idx="255">
                  <c:v>55.021999999999998</c:v>
                </c:pt>
                <c:pt idx="256">
                  <c:v>50.148000000000003</c:v>
                </c:pt>
                <c:pt idx="257">
                  <c:v>65.432000000000002</c:v>
                </c:pt>
                <c:pt idx="258">
                  <c:v>59.427</c:v>
                </c:pt>
                <c:pt idx="259">
                  <c:v>75.974999999999994</c:v>
                </c:pt>
                <c:pt idx="260">
                  <c:v>74.775999999999996</c:v>
                </c:pt>
                <c:pt idx="261">
                  <c:v>75.756</c:v>
                </c:pt>
                <c:pt idx="262">
                  <c:v>75.144999999999996</c:v>
                </c:pt>
                <c:pt idx="263">
                  <c:v>59.222000000000001</c:v>
                </c:pt>
                <c:pt idx="264">
                  <c:v>60.822000000000003</c:v>
                </c:pt>
                <c:pt idx="265">
                  <c:v>62.603999999999999</c:v>
                </c:pt>
                <c:pt idx="266">
                  <c:v>63.040999999999997</c:v>
                </c:pt>
                <c:pt idx="267">
                  <c:v>70.831999999999994</c:v>
                </c:pt>
                <c:pt idx="268">
                  <c:v>61.343000000000004</c:v>
                </c:pt>
                <c:pt idx="269">
                  <c:v>53.420999999999999</c:v>
                </c:pt>
                <c:pt idx="270">
                  <c:v>50.484999999999999</c:v>
                </c:pt>
                <c:pt idx="271">
                  <c:v>33.597999999999999</c:v>
                </c:pt>
                <c:pt idx="272">
                  <c:v>31.616</c:v>
                </c:pt>
                <c:pt idx="273">
                  <c:v>30.027999999999999</c:v>
                </c:pt>
                <c:pt idx="274">
                  <c:v>31.666</c:v>
                </c:pt>
                <c:pt idx="275">
                  <c:v>20.873000000000001</c:v>
                </c:pt>
                <c:pt idx="276">
                  <c:v>18.466999999999999</c:v>
                </c:pt>
                <c:pt idx="277">
                  <c:v>22.817</c:v>
                </c:pt>
                <c:pt idx="278">
                  <c:v>22.289000000000001</c:v>
                </c:pt>
                <c:pt idx="279">
                  <c:v>20.465</c:v>
                </c:pt>
                <c:pt idx="280">
                  <c:v>23.577000000000002</c:v>
                </c:pt>
                <c:pt idx="281">
                  <c:v>20.178000000000001</c:v>
                </c:pt>
                <c:pt idx="282">
                  <c:v>22.753</c:v>
                </c:pt>
                <c:pt idx="283">
                  <c:v>20.027000000000001</c:v>
                </c:pt>
                <c:pt idx="284">
                  <c:v>18.573</c:v>
                </c:pt>
                <c:pt idx="285">
                  <c:v>36.555</c:v>
                </c:pt>
                <c:pt idx="286">
                  <c:v>44.332999999999998</c:v>
                </c:pt>
                <c:pt idx="287">
                  <c:v>39.24</c:v>
                </c:pt>
                <c:pt idx="288">
                  <c:v>49.817999999999998</c:v>
                </c:pt>
                <c:pt idx="289">
                  <c:v>51.485999999999997</c:v>
                </c:pt>
                <c:pt idx="290">
                  <c:v>46.131999999999998</c:v>
                </c:pt>
                <c:pt idx="291">
                  <c:v>49.918999999999997</c:v>
                </c:pt>
                <c:pt idx="292">
                  <c:v>59.02</c:v>
                </c:pt>
                <c:pt idx="293">
                  <c:v>43.405999999999999</c:v>
                </c:pt>
                <c:pt idx="294">
                  <c:v>43.752000000000002</c:v>
                </c:pt>
                <c:pt idx="295">
                  <c:v>42.386000000000003</c:v>
                </c:pt>
                <c:pt idx="296">
                  <c:v>48.238999999999997</c:v>
                </c:pt>
                <c:pt idx="297">
                  <c:v>53.427</c:v>
                </c:pt>
                <c:pt idx="298">
                  <c:v>75.718000000000004</c:v>
                </c:pt>
                <c:pt idx="299">
                  <c:v>57.847000000000001</c:v>
                </c:pt>
                <c:pt idx="300">
                  <c:v>57.582000000000001</c:v>
                </c:pt>
                <c:pt idx="301">
                  <c:v>62.082000000000001</c:v>
                </c:pt>
                <c:pt idx="302">
                  <c:v>59.530999999999999</c:v>
                </c:pt>
                <c:pt idx="303">
                  <c:v>66.043000000000006</c:v>
                </c:pt>
                <c:pt idx="304">
                  <c:v>64.186000000000007</c:v>
                </c:pt>
                <c:pt idx="305">
                  <c:v>71.218999999999994</c:v>
                </c:pt>
                <c:pt idx="306">
                  <c:v>90.674999999999997</c:v>
                </c:pt>
                <c:pt idx="307">
                  <c:v>94.29</c:v>
                </c:pt>
                <c:pt idx="308">
                  <c:v>85.668000000000006</c:v>
                </c:pt>
                <c:pt idx="309">
                  <c:v>104.98699999999999</c:v>
                </c:pt>
                <c:pt idx="310">
                  <c:v>111.88800000000001</c:v>
                </c:pt>
                <c:pt idx="311">
                  <c:v>97.616</c:v>
                </c:pt>
                <c:pt idx="312">
                  <c:v>69.805000000000007</c:v>
                </c:pt>
                <c:pt idx="313">
                  <c:v>61.081000000000003</c:v>
                </c:pt>
                <c:pt idx="314">
                  <c:v>65.518000000000001</c:v>
                </c:pt>
                <c:pt idx="315">
                  <c:v>63.118000000000002</c:v>
                </c:pt>
                <c:pt idx="316">
                  <c:v>75.47</c:v>
                </c:pt>
                <c:pt idx="317">
                  <c:v>87.71</c:v>
                </c:pt>
                <c:pt idx="318">
                  <c:v>106.764</c:v>
                </c:pt>
                <c:pt idx="319">
                  <c:v>98.649000000000001</c:v>
                </c:pt>
                <c:pt idx="320">
                  <c:v>91.646000000000001</c:v>
                </c:pt>
                <c:pt idx="321">
                  <c:v>86.581000000000003</c:v>
                </c:pt>
                <c:pt idx="322">
                  <c:v>104.143</c:v>
                </c:pt>
                <c:pt idx="323">
                  <c:v>110.479</c:v>
                </c:pt>
                <c:pt idx="324">
                  <c:v>104.581</c:v>
                </c:pt>
                <c:pt idx="325">
                  <c:v>102.04600000000001</c:v>
                </c:pt>
                <c:pt idx="326">
                  <c:v>73.75</c:v>
                </c:pt>
                <c:pt idx="327">
                  <c:v>59.828000000000003</c:v>
                </c:pt>
                <c:pt idx="328">
                  <c:v>55.843000000000004</c:v>
                </c:pt>
                <c:pt idx="329">
                  <c:v>49.326000000000001</c:v>
                </c:pt>
                <c:pt idx="330">
                  <c:v>53.051000000000002</c:v>
                </c:pt>
                <c:pt idx="331">
                  <c:v>54.332000000000001</c:v>
                </c:pt>
                <c:pt idx="332">
                  <c:v>46.356999999999999</c:v>
                </c:pt>
                <c:pt idx="333">
                  <c:v>52.003</c:v>
                </c:pt>
                <c:pt idx="334">
                  <c:v>48.954999999999998</c:v>
                </c:pt>
                <c:pt idx="335">
                  <c:v>50.353999999999999</c:v>
                </c:pt>
                <c:pt idx="336">
                  <c:v>51.853999999999999</c:v>
                </c:pt>
                <c:pt idx="337">
                  <c:v>55.542999999999999</c:v>
                </c:pt>
                <c:pt idx="338">
                  <c:v>56.203000000000003</c:v>
                </c:pt>
                <c:pt idx="339">
                  <c:v>73.454999999999998</c:v>
                </c:pt>
                <c:pt idx="340">
                  <c:v>59.207999999999998</c:v>
                </c:pt>
                <c:pt idx="341">
                  <c:v>57.649000000000001</c:v>
                </c:pt>
                <c:pt idx="342">
                  <c:v>47.601999999999997</c:v>
                </c:pt>
                <c:pt idx="343">
                  <c:v>49.564999999999998</c:v>
                </c:pt>
                <c:pt idx="344">
                  <c:v>49.246000000000002</c:v>
                </c:pt>
                <c:pt idx="345">
                  <c:v>48.261000000000003</c:v>
                </c:pt>
                <c:pt idx="346">
                  <c:v>57.585000000000001</c:v>
                </c:pt>
                <c:pt idx="347">
                  <c:v>71.575999999999993</c:v>
                </c:pt>
                <c:pt idx="348">
                  <c:v>58.302999999999997</c:v>
                </c:pt>
                <c:pt idx="349">
                  <c:v>49.213000000000001</c:v>
                </c:pt>
                <c:pt idx="350">
                  <c:v>49.426000000000002</c:v>
                </c:pt>
                <c:pt idx="351">
                  <c:v>40.786999999999999</c:v>
                </c:pt>
                <c:pt idx="352">
                  <c:v>42.347000000000001</c:v>
                </c:pt>
                <c:pt idx="353">
                  <c:v>43.56</c:v>
                </c:pt>
                <c:pt idx="354">
                  <c:v>47.314999999999998</c:v>
                </c:pt>
                <c:pt idx="355">
                  <c:v>50.956000000000003</c:v>
                </c:pt>
                <c:pt idx="356">
                  <c:v>52.920999999999999</c:v>
                </c:pt>
                <c:pt idx="357">
                  <c:v>56.87</c:v>
                </c:pt>
                <c:pt idx="358">
                  <c:v>71.977999999999994</c:v>
                </c:pt>
                <c:pt idx="359">
                  <c:v>43.56</c:v>
                </c:pt>
                <c:pt idx="360">
                  <c:v>45.701999999999998</c:v>
                </c:pt>
                <c:pt idx="361">
                  <c:v>55.622999999999998</c:v>
                </c:pt>
                <c:pt idx="362">
                  <c:v>66.399000000000001</c:v>
                </c:pt>
                <c:pt idx="363">
                  <c:v>59.384999999999998</c:v>
                </c:pt>
                <c:pt idx="364">
                  <c:v>59.372999999999998</c:v>
                </c:pt>
                <c:pt idx="365">
                  <c:v>58.445</c:v>
                </c:pt>
                <c:pt idx="366">
                  <c:v>57.835999999999999</c:v>
                </c:pt>
                <c:pt idx="367">
                  <c:v>79.2</c:v>
                </c:pt>
                <c:pt idx="368">
                  <c:v>78.373000000000005</c:v>
                </c:pt>
                <c:pt idx="369">
                  <c:v>64.929000000000002</c:v>
                </c:pt>
                <c:pt idx="370">
                  <c:v>65.856999999999999</c:v>
                </c:pt>
                <c:pt idx="371">
                  <c:v>56.564</c:v>
                </c:pt>
                <c:pt idx="372">
                  <c:v>55.427</c:v>
                </c:pt>
                <c:pt idx="373">
                  <c:v>64.260999999999996</c:v>
                </c:pt>
                <c:pt idx="374">
                  <c:v>55.603000000000002</c:v>
                </c:pt>
                <c:pt idx="375">
                  <c:v>58.652999999999999</c:v>
                </c:pt>
                <c:pt idx="376">
                  <c:v>50.313000000000002</c:v>
                </c:pt>
                <c:pt idx="377">
                  <c:v>49.273000000000003</c:v>
                </c:pt>
                <c:pt idx="378">
                  <c:v>58.023000000000003</c:v>
                </c:pt>
                <c:pt idx="379">
                  <c:v>70.075999999999993</c:v>
                </c:pt>
                <c:pt idx="380">
                  <c:v>73.444999999999993</c:v>
                </c:pt>
                <c:pt idx="381">
                  <c:v>82.182000000000002</c:v>
                </c:pt>
                <c:pt idx="382">
                  <c:v>63.176000000000002</c:v>
                </c:pt>
                <c:pt idx="383">
                  <c:v>59.603000000000002</c:v>
                </c:pt>
                <c:pt idx="384">
                  <c:v>69.48</c:v>
                </c:pt>
                <c:pt idx="385">
                  <c:v>61.731999999999999</c:v>
                </c:pt>
                <c:pt idx="386">
                  <c:v>70.066000000000003</c:v>
                </c:pt>
                <c:pt idx="387">
                  <c:v>79.616</c:v>
                </c:pt>
                <c:pt idx="388">
                  <c:v>101.718</c:v>
                </c:pt>
                <c:pt idx="389">
                  <c:v>92.858999999999995</c:v>
                </c:pt>
                <c:pt idx="390">
                  <c:v>94.695999999999998</c:v>
                </c:pt>
                <c:pt idx="391">
                  <c:v>84.911000000000001</c:v>
                </c:pt>
                <c:pt idx="392">
                  <c:v>71.055000000000007</c:v>
                </c:pt>
                <c:pt idx="393">
                  <c:v>61.33</c:v>
                </c:pt>
                <c:pt idx="394">
                  <c:v>70.516000000000005</c:v>
                </c:pt>
                <c:pt idx="395">
                  <c:v>70.802999999999997</c:v>
                </c:pt>
                <c:pt idx="396">
                  <c:v>54.981000000000002</c:v>
                </c:pt>
                <c:pt idx="397">
                  <c:v>58.552999999999997</c:v>
                </c:pt>
                <c:pt idx="398">
                  <c:v>56.805</c:v>
                </c:pt>
                <c:pt idx="399">
                  <c:v>47.64</c:v>
                </c:pt>
                <c:pt idx="400">
                  <c:v>53.241999999999997</c:v>
                </c:pt>
                <c:pt idx="401">
                  <c:v>56.451999999999998</c:v>
                </c:pt>
                <c:pt idx="402">
                  <c:v>56.768000000000001</c:v>
                </c:pt>
                <c:pt idx="403">
                  <c:v>55.429000000000002</c:v>
                </c:pt>
                <c:pt idx="404">
                  <c:v>58.673000000000002</c:v>
                </c:pt>
                <c:pt idx="405">
                  <c:v>63.747999999999998</c:v>
                </c:pt>
                <c:pt idx="406">
                  <c:v>63.084000000000003</c:v>
                </c:pt>
                <c:pt idx="407">
                  <c:v>65.566000000000003</c:v>
                </c:pt>
                <c:pt idx="408">
                  <c:v>67.427000000000007</c:v>
                </c:pt>
                <c:pt idx="409">
                  <c:v>76.179000000000002</c:v>
                </c:pt>
                <c:pt idx="410">
                  <c:v>72.507999999999996</c:v>
                </c:pt>
                <c:pt idx="411">
                  <c:v>83.697000000000003</c:v>
                </c:pt>
                <c:pt idx="412">
                  <c:v>76.406999999999996</c:v>
                </c:pt>
                <c:pt idx="413">
                  <c:v>79.605000000000004</c:v>
                </c:pt>
                <c:pt idx="414">
                  <c:v>78.418000000000006</c:v>
                </c:pt>
                <c:pt idx="415">
                  <c:v>79.56</c:v>
                </c:pt>
                <c:pt idx="416">
                  <c:v>84.614000000000004</c:v>
                </c:pt>
                <c:pt idx="417">
                  <c:v>81.143000000000001</c:v>
                </c:pt>
                <c:pt idx="418">
                  <c:v>77.644999999999996</c:v>
                </c:pt>
                <c:pt idx="419">
                  <c:v>76.694000000000003</c:v>
                </c:pt>
                <c:pt idx="420">
                  <c:v>87.421000000000006</c:v>
                </c:pt>
                <c:pt idx="421">
                  <c:v>91.959000000000003</c:v>
                </c:pt>
                <c:pt idx="422">
                  <c:v>104.047</c:v>
                </c:pt>
                <c:pt idx="423">
                  <c:v>91.953999999999994</c:v>
                </c:pt>
                <c:pt idx="424">
                  <c:v>90.478999999999999</c:v>
                </c:pt>
                <c:pt idx="425">
                  <c:v>89.64</c:v>
                </c:pt>
                <c:pt idx="426">
                  <c:v>90.102000000000004</c:v>
                </c:pt>
                <c:pt idx="427">
                  <c:v>95.033000000000001</c:v>
                </c:pt>
                <c:pt idx="428">
                  <c:v>94.432000000000002</c:v>
                </c:pt>
                <c:pt idx="429">
                  <c:v>99.183999999999997</c:v>
                </c:pt>
                <c:pt idx="430">
                  <c:v>83.953000000000003</c:v>
                </c:pt>
                <c:pt idx="431">
                  <c:v>92.795000000000002</c:v>
                </c:pt>
                <c:pt idx="432">
                  <c:v>90.078999999999994</c:v>
                </c:pt>
                <c:pt idx="433">
                  <c:v>78.962999999999994</c:v>
                </c:pt>
                <c:pt idx="434">
                  <c:v>86.864000000000004</c:v>
                </c:pt>
                <c:pt idx="435">
                  <c:v>86.87</c:v>
                </c:pt>
                <c:pt idx="436">
                  <c:v>97.706999999999994</c:v>
                </c:pt>
                <c:pt idx="437">
                  <c:v>85.656999999999996</c:v>
                </c:pt>
                <c:pt idx="438">
                  <c:v>83.731999999999999</c:v>
                </c:pt>
                <c:pt idx="439">
                  <c:v>81.897999999999996</c:v>
                </c:pt>
                <c:pt idx="440">
                  <c:v>87.856999999999999</c:v>
                </c:pt>
                <c:pt idx="441">
                  <c:v>93.507000000000005</c:v>
                </c:pt>
                <c:pt idx="442">
                  <c:v>91.355000000000004</c:v>
                </c:pt>
                <c:pt idx="443">
                  <c:v>94.718999999999994</c:v>
                </c:pt>
                <c:pt idx="444">
                  <c:v>104.208</c:v>
                </c:pt>
                <c:pt idx="445">
                  <c:v>101.48699999999999</c:v>
                </c:pt>
                <c:pt idx="446">
                  <c:v>91.915999999999997</c:v>
                </c:pt>
                <c:pt idx="447">
                  <c:v>83.119</c:v>
                </c:pt>
                <c:pt idx="448">
                  <c:v>83.543000000000006</c:v>
                </c:pt>
                <c:pt idx="449">
                  <c:v>82.584999999999994</c:v>
                </c:pt>
                <c:pt idx="450">
                  <c:v>82.677999999999997</c:v>
                </c:pt>
                <c:pt idx="451">
                  <c:v>83.738</c:v>
                </c:pt>
                <c:pt idx="452">
                  <c:v>68.7</c:v>
                </c:pt>
                <c:pt idx="453">
                  <c:v>69.835999999999999</c:v>
                </c:pt>
                <c:pt idx="454">
                  <c:v>75.855999999999995</c:v>
                </c:pt>
                <c:pt idx="455">
                  <c:v>75.593000000000004</c:v>
                </c:pt>
                <c:pt idx="456">
                  <c:v>62.366</c:v>
                </c:pt>
                <c:pt idx="457">
                  <c:v>62.591000000000001</c:v>
                </c:pt>
                <c:pt idx="458">
                  <c:v>57.67</c:v>
                </c:pt>
                <c:pt idx="459">
                  <c:v>66.658000000000001</c:v>
                </c:pt>
                <c:pt idx="460">
                  <c:v>72.813999999999993</c:v>
                </c:pt>
                <c:pt idx="461">
                  <c:v>62.031999999999996</c:v>
                </c:pt>
                <c:pt idx="462">
                  <c:v>56.244</c:v>
                </c:pt>
                <c:pt idx="463">
                  <c:v>72.284000000000006</c:v>
                </c:pt>
                <c:pt idx="464">
                  <c:v>63.718000000000004</c:v>
                </c:pt>
                <c:pt idx="465">
                  <c:v>75.376000000000005</c:v>
                </c:pt>
                <c:pt idx="466">
                  <c:v>61.753999999999998</c:v>
                </c:pt>
                <c:pt idx="467">
                  <c:v>75.728999999999999</c:v>
                </c:pt>
                <c:pt idx="468">
                  <c:v>70.510000000000005</c:v>
                </c:pt>
                <c:pt idx="469">
                  <c:v>57.377000000000002</c:v>
                </c:pt>
                <c:pt idx="470">
                  <c:v>46.359000000000002</c:v>
                </c:pt>
                <c:pt idx="471">
                  <c:v>49.162999999999997</c:v>
                </c:pt>
                <c:pt idx="472">
                  <c:v>53.082000000000001</c:v>
                </c:pt>
                <c:pt idx="473">
                  <c:v>51.643999999999998</c:v>
                </c:pt>
                <c:pt idx="474">
                  <c:v>52.786999999999999</c:v>
                </c:pt>
                <c:pt idx="475">
                  <c:v>53.414999999999999</c:v>
                </c:pt>
                <c:pt idx="476">
                  <c:v>56.417000000000002</c:v>
                </c:pt>
                <c:pt idx="477">
                  <c:v>47.802</c:v>
                </c:pt>
                <c:pt idx="478">
                  <c:v>64.182000000000002</c:v>
                </c:pt>
                <c:pt idx="479">
                  <c:v>66.251000000000005</c:v>
                </c:pt>
                <c:pt idx="480">
                  <c:v>80.411000000000001</c:v>
                </c:pt>
                <c:pt idx="481">
                  <c:v>64.531999999999996</c:v>
                </c:pt>
                <c:pt idx="482">
                  <c:v>86.716999999999999</c:v>
                </c:pt>
                <c:pt idx="483">
                  <c:v>74.674000000000007</c:v>
                </c:pt>
                <c:pt idx="484">
                  <c:v>62.607999999999997</c:v>
                </c:pt>
                <c:pt idx="485">
                  <c:v>68.177000000000007</c:v>
                </c:pt>
                <c:pt idx="486">
                  <c:v>65.986000000000004</c:v>
                </c:pt>
                <c:pt idx="487">
                  <c:v>59.344999999999999</c:v>
                </c:pt>
                <c:pt idx="488">
                  <c:v>63.871000000000002</c:v>
                </c:pt>
                <c:pt idx="489">
                  <c:v>78.218000000000004</c:v>
                </c:pt>
                <c:pt idx="490">
                  <c:v>82.076999999999998</c:v>
                </c:pt>
                <c:pt idx="491">
                  <c:v>64.643000000000001</c:v>
                </c:pt>
                <c:pt idx="492">
                  <c:v>67.05</c:v>
                </c:pt>
                <c:pt idx="493">
                  <c:v>73.721000000000004</c:v>
                </c:pt>
                <c:pt idx="494">
                  <c:v>73.766000000000005</c:v>
                </c:pt>
                <c:pt idx="495">
                  <c:v>72.456000000000003</c:v>
                </c:pt>
                <c:pt idx="496">
                  <c:v>84.242999999999995</c:v>
                </c:pt>
                <c:pt idx="497">
                  <c:v>83.472999999999999</c:v>
                </c:pt>
                <c:pt idx="498">
                  <c:v>90.757000000000005</c:v>
                </c:pt>
                <c:pt idx="499">
                  <c:v>91.756</c:v>
                </c:pt>
                <c:pt idx="500">
                  <c:v>110.17400000000001</c:v>
                </c:pt>
                <c:pt idx="501">
                  <c:v>103.26600000000001</c:v>
                </c:pt>
                <c:pt idx="502">
                  <c:v>83.37</c:v>
                </c:pt>
                <c:pt idx="503">
                  <c:v>71.83</c:v>
                </c:pt>
                <c:pt idx="504">
                  <c:v>82.734999999999999</c:v>
                </c:pt>
                <c:pt idx="505">
                  <c:v>72.918999999999997</c:v>
                </c:pt>
                <c:pt idx="506">
                  <c:v>82.64</c:v>
                </c:pt>
                <c:pt idx="507">
                  <c:v>88.198999999999998</c:v>
                </c:pt>
                <c:pt idx="508">
                  <c:v>85.388000000000005</c:v>
                </c:pt>
                <c:pt idx="509">
                  <c:v>80.522000000000006</c:v>
                </c:pt>
                <c:pt idx="510">
                  <c:v>94.323999999999998</c:v>
                </c:pt>
                <c:pt idx="511">
                  <c:v>82.082999999999998</c:v>
                </c:pt>
                <c:pt idx="512">
                  <c:v>85.106999999999999</c:v>
                </c:pt>
                <c:pt idx="513">
                  <c:v>99.337999999999994</c:v>
                </c:pt>
                <c:pt idx="514">
                  <c:v>96.411000000000001</c:v>
                </c:pt>
                <c:pt idx="515">
                  <c:v>84.096999999999994</c:v>
                </c:pt>
                <c:pt idx="516">
                  <c:v>87.596999999999994</c:v>
                </c:pt>
                <c:pt idx="517">
                  <c:v>85.302999999999997</c:v>
                </c:pt>
                <c:pt idx="518">
                  <c:v>77.427000000000007</c:v>
                </c:pt>
                <c:pt idx="519">
                  <c:v>71.322999999999993</c:v>
                </c:pt>
                <c:pt idx="520">
                  <c:v>67.38</c:v>
                </c:pt>
                <c:pt idx="521">
                  <c:v>56.423000000000002</c:v>
                </c:pt>
                <c:pt idx="522">
                  <c:v>57.616</c:v>
                </c:pt>
                <c:pt idx="523">
                  <c:v>58.206000000000003</c:v>
                </c:pt>
                <c:pt idx="524">
                  <c:v>63.899000000000001</c:v>
                </c:pt>
                <c:pt idx="525">
                  <c:v>62.932000000000002</c:v>
                </c:pt>
                <c:pt idx="526">
                  <c:v>62.863999999999997</c:v>
                </c:pt>
                <c:pt idx="527">
                  <c:v>59.261000000000003</c:v>
                </c:pt>
                <c:pt idx="528">
                  <c:v>69.730999999999995</c:v>
                </c:pt>
                <c:pt idx="529">
                  <c:v>88.335999999999999</c:v>
                </c:pt>
                <c:pt idx="530">
                  <c:v>91.007000000000005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'Oil Net Position'!$E$1</c:f>
              <c:strCache>
                <c:ptCount val="1"/>
                <c:pt idx="0">
                  <c:v>Managed Money Long Contracts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'Oil Net Position'!$A$3:$A$868</c:f>
              <c:numCache>
                <c:formatCode>m/d/yyyy</c:formatCode>
                <c:ptCount val="866"/>
                <c:pt idx="0">
                  <c:v>42587</c:v>
                </c:pt>
                <c:pt idx="1">
                  <c:v>42580</c:v>
                </c:pt>
                <c:pt idx="2">
                  <c:v>42573</c:v>
                </c:pt>
                <c:pt idx="3">
                  <c:v>42566</c:v>
                </c:pt>
                <c:pt idx="4">
                  <c:v>42559</c:v>
                </c:pt>
                <c:pt idx="5">
                  <c:v>42552</c:v>
                </c:pt>
                <c:pt idx="6">
                  <c:v>42545</c:v>
                </c:pt>
                <c:pt idx="7">
                  <c:v>42538</c:v>
                </c:pt>
                <c:pt idx="8">
                  <c:v>42531</c:v>
                </c:pt>
                <c:pt idx="9">
                  <c:v>42524</c:v>
                </c:pt>
                <c:pt idx="10">
                  <c:v>42517</c:v>
                </c:pt>
                <c:pt idx="11">
                  <c:v>42510</c:v>
                </c:pt>
                <c:pt idx="12">
                  <c:v>42503</c:v>
                </c:pt>
                <c:pt idx="13">
                  <c:v>42496</c:v>
                </c:pt>
                <c:pt idx="14">
                  <c:v>42489</c:v>
                </c:pt>
                <c:pt idx="15">
                  <c:v>42482</c:v>
                </c:pt>
                <c:pt idx="16">
                  <c:v>42475</c:v>
                </c:pt>
                <c:pt idx="17">
                  <c:v>42468</c:v>
                </c:pt>
                <c:pt idx="18">
                  <c:v>42461</c:v>
                </c:pt>
                <c:pt idx="19">
                  <c:v>42454</c:v>
                </c:pt>
                <c:pt idx="20">
                  <c:v>42447</c:v>
                </c:pt>
                <c:pt idx="21">
                  <c:v>42440</c:v>
                </c:pt>
                <c:pt idx="22">
                  <c:v>42433</c:v>
                </c:pt>
                <c:pt idx="23">
                  <c:v>42426</c:v>
                </c:pt>
                <c:pt idx="24">
                  <c:v>42419</c:v>
                </c:pt>
                <c:pt idx="25">
                  <c:v>42412</c:v>
                </c:pt>
                <c:pt idx="26">
                  <c:v>42405</c:v>
                </c:pt>
                <c:pt idx="27">
                  <c:v>42398</c:v>
                </c:pt>
                <c:pt idx="28">
                  <c:v>42391</c:v>
                </c:pt>
                <c:pt idx="29">
                  <c:v>42384</c:v>
                </c:pt>
                <c:pt idx="30">
                  <c:v>42377</c:v>
                </c:pt>
                <c:pt idx="31">
                  <c:v>42370</c:v>
                </c:pt>
                <c:pt idx="32">
                  <c:v>42363</c:v>
                </c:pt>
                <c:pt idx="33">
                  <c:v>42356</c:v>
                </c:pt>
                <c:pt idx="34">
                  <c:v>42349</c:v>
                </c:pt>
                <c:pt idx="35">
                  <c:v>42342</c:v>
                </c:pt>
                <c:pt idx="36">
                  <c:v>42335</c:v>
                </c:pt>
                <c:pt idx="37">
                  <c:v>42328</c:v>
                </c:pt>
                <c:pt idx="38">
                  <c:v>42321</c:v>
                </c:pt>
                <c:pt idx="39">
                  <c:v>42314</c:v>
                </c:pt>
                <c:pt idx="40">
                  <c:v>42307</c:v>
                </c:pt>
                <c:pt idx="41">
                  <c:v>42300</c:v>
                </c:pt>
                <c:pt idx="42">
                  <c:v>42293</c:v>
                </c:pt>
                <c:pt idx="43">
                  <c:v>42286</c:v>
                </c:pt>
                <c:pt idx="44">
                  <c:v>42279</c:v>
                </c:pt>
                <c:pt idx="45">
                  <c:v>42272</c:v>
                </c:pt>
                <c:pt idx="46">
                  <c:v>42265</c:v>
                </c:pt>
                <c:pt idx="47">
                  <c:v>42258</c:v>
                </c:pt>
                <c:pt idx="48">
                  <c:v>42251</c:v>
                </c:pt>
                <c:pt idx="49">
                  <c:v>42244</c:v>
                </c:pt>
                <c:pt idx="50">
                  <c:v>42237</c:v>
                </c:pt>
                <c:pt idx="51">
                  <c:v>42230</c:v>
                </c:pt>
                <c:pt idx="52">
                  <c:v>42223</c:v>
                </c:pt>
                <c:pt idx="53">
                  <c:v>42216</c:v>
                </c:pt>
                <c:pt idx="54">
                  <c:v>42209</c:v>
                </c:pt>
                <c:pt idx="55">
                  <c:v>42202</c:v>
                </c:pt>
                <c:pt idx="56">
                  <c:v>42195</c:v>
                </c:pt>
                <c:pt idx="57">
                  <c:v>42188</c:v>
                </c:pt>
                <c:pt idx="58">
                  <c:v>42181</c:v>
                </c:pt>
                <c:pt idx="59">
                  <c:v>42174</c:v>
                </c:pt>
                <c:pt idx="60">
                  <c:v>42167</c:v>
                </c:pt>
                <c:pt idx="61">
                  <c:v>42160</c:v>
                </c:pt>
                <c:pt idx="62">
                  <c:v>42153</c:v>
                </c:pt>
                <c:pt idx="63">
                  <c:v>42146</c:v>
                </c:pt>
                <c:pt idx="64">
                  <c:v>42139</c:v>
                </c:pt>
                <c:pt idx="65">
                  <c:v>42132</c:v>
                </c:pt>
                <c:pt idx="66">
                  <c:v>42125</c:v>
                </c:pt>
                <c:pt idx="67">
                  <c:v>42118</c:v>
                </c:pt>
                <c:pt idx="68">
                  <c:v>42111</c:v>
                </c:pt>
                <c:pt idx="69">
                  <c:v>42104</c:v>
                </c:pt>
                <c:pt idx="70">
                  <c:v>42097</c:v>
                </c:pt>
                <c:pt idx="71">
                  <c:v>42090</c:v>
                </c:pt>
                <c:pt idx="72">
                  <c:v>42083</c:v>
                </c:pt>
                <c:pt idx="73">
                  <c:v>42076</c:v>
                </c:pt>
                <c:pt idx="74">
                  <c:v>42069</c:v>
                </c:pt>
                <c:pt idx="75">
                  <c:v>42062</c:v>
                </c:pt>
                <c:pt idx="76">
                  <c:v>42055</c:v>
                </c:pt>
                <c:pt idx="77">
                  <c:v>42048</c:v>
                </c:pt>
                <c:pt idx="78">
                  <c:v>42041</c:v>
                </c:pt>
                <c:pt idx="79">
                  <c:v>42034</c:v>
                </c:pt>
                <c:pt idx="80">
                  <c:v>42027</c:v>
                </c:pt>
                <c:pt idx="81">
                  <c:v>42020</c:v>
                </c:pt>
                <c:pt idx="82">
                  <c:v>42013</c:v>
                </c:pt>
                <c:pt idx="83">
                  <c:v>42006</c:v>
                </c:pt>
                <c:pt idx="84">
                  <c:v>41999</c:v>
                </c:pt>
                <c:pt idx="85">
                  <c:v>41992</c:v>
                </c:pt>
                <c:pt idx="86">
                  <c:v>41985</c:v>
                </c:pt>
                <c:pt idx="87">
                  <c:v>41978</c:v>
                </c:pt>
                <c:pt idx="88">
                  <c:v>41971</c:v>
                </c:pt>
                <c:pt idx="89">
                  <c:v>41964</c:v>
                </c:pt>
                <c:pt idx="90">
                  <c:v>41957</c:v>
                </c:pt>
                <c:pt idx="91">
                  <c:v>41950</c:v>
                </c:pt>
                <c:pt idx="92">
                  <c:v>41943</c:v>
                </c:pt>
                <c:pt idx="93">
                  <c:v>41936</c:v>
                </c:pt>
                <c:pt idx="94">
                  <c:v>41929</c:v>
                </c:pt>
                <c:pt idx="95">
                  <c:v>41922</c:v>
                </c:pt>
                <c:pt idx="96">
                  <c:v>41915</c:v>
                </c:pt>
                <c:pt idx="97">
                  <c:v>41908</c:v>
                </c:pt>
                <c:pt idx="98">
                  <c:v>41901</c:v>
                </c:pt>
                <c:pt idx="99">
                  <c:v>41894</c:v>
                </c:pt>
                <c:pt idx="100">
                  <c:v>41887</c:v>
                </c:pt>
                <c:pt idx="101">
                  <c:v>41880</c:v>
                </c:pt>
                <c:pt idx="102">
                  <c:v>41873</c:v>
                </c:pt>
                <c:pt idx="103">
                  <c:v>41866</c:v>
                </c:pt>
                <c:pt idx="104">
                  <c:v>41859</c:v>
                </c:pt>
                <c:pt idx="105">
                  <c:v>41852</c:v>
                </c:pt>
                <c:pt idx="106">
                  <c:v>41845</c:v>
                </c:pt>
                <c:pt idx="107">
                  <c:v>41838</c:v>
                </c:pt>
                <c:pt idx="108">
                  <c:v>41831</c:v>
                </c:pt>
                <c:pt idx="109">
                  <c:v>41824</c:v>
                </c:pt>
                <c:pt idx="110">
                  <c:v>41817</c:v>
                </c:pt>
                <c:pt idx="111">
                  <c:v>41810</c:v>
                </c:pt>
                <c:pt idx="112">
                  <c:v>41803</c:v>
                </c:pt>
                <c:pt idx="113">
                  <c:v>41796</c:v>
                </c:pt>
                <c:pt idx="114">
                  <c:v>41789</c:v>
                </c:pt>
                <c:pt idx="115">
                  <c:v>41782</c:v>
                </c:pt>
                <c:pt idx="116">
                  <c:v>41775</c:v>
                </c:pt>
                <c:pt idx="117">
                  <c:v>41768</c:v>
                </c:pt>
                <c:pt idx="118">
                  <c:v>41761</c:v>
                </c:pt>
                <c:pt idx="119">
                  <c:v>41754</c:v>
                </c:pt>
                <c:pt idx="120">
                  <c:v>41747</c:v>
                </c:pt>
                <c:pt idx="121">
                  <c:v>41740</c:v>
                </c:pt>
                <c:pt idx="122">
                  <c:v>41733</c:v>
                </c:pt>
                <c:pt idx="123">
                  <c:v>41726</c:v>
                </c:pt>
                <c:pt idx="124">
                  <c:v>41719</c:v>
                </c:pt>
                <c:pt idx="125">
                  <c:v>41712</c:v>
                </c:pt>
                <c:pt idx="126">
                  <c:v>41705</c:v>
                </c:pt>
                <c:pt idx="127">
                  <c:v>41698</c:v>
                </c:pt>
                <c:pt idx="128">
                  <c:v>41691</c:v>
                </c:pt>
                <c:pt idx="129">
                  <c:v>41684</c:v>
                </c:pt>
                <c:pt idx="130">
                  <c:v>41677</c:v>
                </c:pt>
                <c:pt idx="131">
                  <c:v>41670</c:v>
                </c:pt>
                <c:pt idx="132">
                  <c:v>41663</c:v>
                </c:pt>
                <c:pt idx="133">
                  <c:v>41656</c:v>
                </c:pt>
                <c:pt idx="134">
                  <c:v>41649</c:v>
                </c:pt>
                <c:pt idx="135">
                  <c:v>41642</c:v>
                </c:pt>
                <c:pt idx="136">
                  <c:v>41635</c:v>
                </c:pt>
                <c:pt idx="137">
                  <c:v>41628</c:v>
                </c:pt>
                <c:pt idx="138">
                  <c:v>41621</c:v>
                </c:pt>
                <c:pt idx="139">
                  <c:v>41614</c:v>
                </c:pt>
                <c:pt idx="140">
                  <c:v>41607</c:v>
                </c:pt>
                <c:pt idx="141">
                  <c:v>41600</c:v>
                </c:pt>
                <c:pt idx="142">
                  <c:v>41593</c:v>
                </c:pt>
                <c:pt idx="143">
                  <c:v>41586</c:v>
                </c:pt>
                <c:pt idx="144">
                  <c:v>41579</c:v>
                </c:pt>
                <c:pt idx="145">
                  <c:v>41572</c:v>
                </c:pt>
                <c:pt idx="146">
                  <c:v>41565</c:v>
                </c:pt>
                <c:pt idx="147">
                  <c:v>41558</c:v>
                </c:pt>
                <c:pt idx="148">
                  <c:v>41551</c:v>
                </c:pt>
                <c:pt idx="149">
                  <c:v>41544</c:v>
                </c:pt>
                <c:pt idx="150">
                  <c:v>41537</c:v>
                </c:pt>
                <c:pt idx="151">
                  <c:v>41530</c:v>
                </c:pt>
                <c:pt idx="152">
                  <c:v>41523</c:v>
                </c:pt>
                <c:pt idx="153">
                  <c:v>41516</c:v>
                </c:pt>
                <c:pt idx="154">
                  <c:v>41509</c:v>
                </c:pt>
                <c:pt idx="155">
                  <c:v>41502</c:v>
                </c:pt>
                <c:pt idx="156">
                  <c:v>41495</c:v>
                </c:pt>
                <c:pt idx="157">
                  <c:v>41488</c:v>
                </c:pt>
                <c:pt idx="158">
                  <c:v>41481</c:v>
                </c:pt>
                <c:pt idx="159">
                  <c:v>41474</c:v>
                </c:pt>
                <c:pt idx="160">
                  <c:v>41467</c:v>
                </c:pt>
                <c:pt idx="161">
                  <c:v>41460</c:v>
                </c:pt>
                <c:pt idx="162">
                  <c:v>41453</c:v>
                </c:pt>
                <c:pt idx="163">
                  <c:v>41446</c:v>
                </c:pt>
                <c:pt idx="164">
                  <c:v>41439</c:v>
                </c:pt>
                <c:pt idx="165">
                  <c:v>41432</c:v>
                </c:pt>
                <c:pt idx="166">
                  <c:v>41425</c:v>
                </c:pt>
                <c:pt idx="167">
                  <c:v>41418</c:v>
                </c:pt>
                <c:pt idx="168">
                  <c:v>41411</c:v>
                </c:pt>
                <c:pt idx="169">
                  <c:v>41404</c:v>
                </c:pt>
                <c:pt idx="170">
                  <c:v>41397</c:v>
                </c:pt>
                <c:pt idx="171">
                  <c:v>41390</c:v>
                </c:pt>
                <c:pt idx="172">
                  <c:v>41383</c:v>
                </c:pt>
                <c:pt idx="173">
                  <c:v>41376</c:v>
                </c:pt>
                <c:pt idx="174">
                  <c:v>41369</c:v>
                </c:pt>
                <c:pt idx="175">
                  <c:v>41362</c:v>
                </c:pt>
                <c:pt idx="176">
                  <c:v>41355</c:v>
                </c:pt>
                <c:pt idx="177">
                  <c:v>41348</c:v>
                </c:pt>
                <c:pt idx="178">
                  <c:v>41341</c:v>
                </c:pt>
                <c:pt idx="179">
                  <c:v>41334</c:v>
                </c:pt>
                <c:pt idx="180">
                  <c:v>41327</c:v>
                </c:pt>
                <c:pt idx="181">
                  <c:v>41320</c:v>
                </c:pt>
                <c:pt idx="182">
                  <c:v>41313</c:v>
                </c:pt>
                <c:pt idx="183">
                  <c:v>41306</c:v>
                </c:pt>
                <c:pt idx="184">
                  <c:v>41299</c:v>
                </c:pt>
                <c:pt idx="185">
                  <c:v>41292</c:v>
                </c:pt>
                <c:pt idx="186">
                  <c:v>41285</c:v>
                </c:pt>
                <c:pt idx="187">
                  <c:v>41278</c:v>
                </c:pt>
                <c:pt idx="188">
                  <c:v>41271</c:v>
                </c:pt>
                <c:pt idx="189">
                  <c:v>41264</c:v>
                </c:pt>
                <c:pt idx="190">
                  <c:v>41257</c:v>
                </c:pt>
                <c:pt idx="191">
                  <c:v>41250</c:v>
                </c:pt>
                <c:pt idx="192">
                  <c:v>41243</c:v>
                </c:pt>
                <c:pt idx="193">
                  <c:v>41236</c:v>
                </c:pt>
                <c:pt idx="194">
                  <c:v>41229</c:v>
                </c:pt>
                <c:pt idx="195">
                  <c:v>41222</c:v>
                </c:pt>
                <c:pt idx="196">
                  <c:v>41215</c:v>
                </c:pt>
                <c:pt idx="197">
                  <c:v>41208</c:v>
                </c:pt>
                <c:pt idx="198">
                  <c:v>41201</c:v>
                </c:pt>
                <c:pt idx="199">
                  <c:v>41194</c:v>
                </c:pt>
                <c:pt idx="200">
                  <c:v>41187</c:v>
                </c:pt>
                <c:pt idx="201">
                  <c:v>41180</c:v>
                </c:pt>
                <c:pt idx="202">
                  <c:v>41173</c:v>
                </c:pt>
                <c:pt idx="203">
                  <c:v>41166</c:v>
                </c:pt>
                <c:pt idx="204">
                  <c:v>41159</c:v>
                </c:pt>
                <c:pt idx="205">
                  <c:v>41152</c:v>
                </c:pt>
                <c:pt idx="206">
                  <c:v>41145</c:v>
                </c:pt>
                <c:pt idx="207">
                  <c:v>41138</c:v>
                </c:pt>
                <c:pt idx="208">
                  <c:v>41131</c:v>
                </c:pt>
                <c:pt idx="209">
                  <c:v>41124</c:v>
                </c:pt>
                <c:pt idx="210">
                  <c:v>41117</c:v>
                </c:pt>
                <c:pt idx="211">
                  <c:v>41110</c:v>
                </c:pt>
                <c:pt idx="212">
                  <c:v>41103</c:v>
                </c:pt>
                <c:pt idx="213">
                  <c:v>41096</c:v>
                </c:pt>
                <c:pt idx="214">
                  <c:v>41089</c:v>
                </c:pt>
                <c:pt idx="215">
                  <c:v>41082</c:v>
                </c:pt>
                <c:pt idx="216">
                  <c:v>41075</c:v>
                </c:pt>
                <c:pt idx="217">
                  <c:v>41068</c:v>
                </c:pt>
                <c:pt idx="218">
                  <c:v>41061</c:v>
                </c:pt>
                <c:pt idx="219">
                  <c:v>41054</c:v>
                </c:pt>
                <c:pt idx="220">
                  <c:v>41047</c:v>
                </c:pt>
                <c:pt idx="221">
                  <c:v>41040</c:v>
                </c:pt>
                <c:pt idx="222">
                  <c:v>41033</c:v>
                </c:pt>
                <c:pt idx="223">
                  <c:v>41026</c:v>
                </c:pt>
                <c:pt idx="224">
                  <c:v>41019</c:v>
                </c:pt>
                <c:pt idx="225">
                  <c:v>41012</c:v>
                </c:pt>
                <c:pt idx="226">
                  <c:v>41005</c:v>
                </c:pt>
                <c:pt idx="227">
                  <c:v>40998</c:v>
                </c:pt>
                <c:pt idx="228">
                  <c:v>40991</c:v>
                </c:pt>
                <c:pt idx="229">
                  <c:v>40984</c:v>
                </c:pt>
                <c:pt idx="230">
                  <c:v>40977</c:v>
                </c:pt>
                <c:pt idx="231">
                  <c:v>40970</c:v>
                </c:pt>
                <c:pt idx="232">
                  <c:v>40963</c:v>
                </c:pt>
                <c:pt idx="233">
                  <c:v>40956</c:v>
                </c:pt>
                <c:pt idx="234">
                  <c:v>40949</c:v>
                </c:pt>
                <c:pt idx="235">
                  <c:v>40942</c:v>
                </c:pt>
                <c:pt idx="236">
                  <c:v>40935</c:v>
                </c:pt>
                <c:pt idx="237">
                  <c:v>40928</c:v>
                </c:pt>
                <c:pt idx="238">
                  <c:v>40921</c:v>
                </c:pt>
                <c:pt idx="239">
                  <c:v>40914</c:v>
                </c:pt>
                <c:pt idx="240">
                  <c:v>40907</c:v>
                </c:pt>
                <c:pt idx="241">
                  <c:v>40900</c:v>
                </c:pt>
                <c:pt idx="242">
                  <c:v>40893</c:v>
                </c:pt>
                <c:pt idx="243">
                  <c:v>40886</c:v>
                </c:pt>
                <c:pt idx="244">
                  <c:v>40879</c:v>
                </c:pt>
                <c:pt idx="245">
                  <c:v>40872</c:v>
                </c:pt>
                <c:pt idx="246">
                  <c:v>40865</c:v>
                </c:pt>
                <c:pt idx="247">
                  <c:v>40858</c:v>
                </c:pt>
                <c:pt idx="248">
                  <c:v>40851</c:v>
                </c:pt>
                <c:pt idx="249">
                  <c:v>40844</c:v>
                </c:pt>
                <c:pt idx="250">
                  <c:v>40837</c:v>
                </c:pt>
                <c:pt idx="251">
                  <c:v>40830</c:v>
                </c:pt>
                <c:pt idx="252">
                  <c:v>40823</c:v>
                </c:pt>
                <c:pt idx="253">
                  <c:v>40816</c:v>
                </c:pt>
                <c:pt idx="254">
                  <c:v>40809</c:v>
                </c:pt>
                <c:pt idx="255">
                  <c:v>40802</c:v>
                </c:pt>
                <c:pt idx="256">
                  <c:v>40795</c:v>
                </c:pt>
                <c:pt idx="257">
                  <c:v>40788</c:v>
                </c:pt>
                <c:pt idx="258">
                  <c:v>40781</c:v>
                </c:pt>
                <c:pt idx="259">
                  <c:v>40774</c:v>
                </c:pt>
                <c:pt idx="260">
                  <c:v>40767</c:v>
                </c:pt>
                <c:pt idx="261">
                  <c:v>40760</c:v>
                </c:pt>
                <c:pt idx="262">
                  <c:v>40753</c:v>
                </c:pt>
                <c:pt idx="263">
                  <c:v>40746</c:v>
                </c:pt>
                <c:pt idx="264">
                  <c:v>40739</c:v>
                </c:pt>
                <c:pt idx="265">
                  <c:v>40732</c:v>
                </c:pt>
                <c:pt idx="266">
                  <c:v>40725</c:v>
                </c:pt>
                <c:pt idx="267">
                  <c:v>40718</c:v>
                </c:pt>
                <c:pt idx="268">
                  <c:v>40711</c:v>
                </c:pt>
                <c:pt idx="269">
                  <c:v>40704</c:v>
                </c:pt>
                <c:pt idx="270">
                  <c:v>40697</c:v>
                </c:pt>
                <c:pt idx="271">
                  <c:v>40690</c:v>
                </c:pt>
                <c:pt idx="272">
                  <c:v>40683</c:v>
                </c:pt>
                <c:pt idx="273">
                  <c:v>40676</c:v>
                </c:pt>
                <c:pt idx="274">
                  <c:v>40669</c:v>
                </c:pt>
                <c:pt idx="275">
                  <c:v>40662</c:v>
                </c:pt>
                <c:pt idx="276">
                  <c:v>40655</c:v>
                </c:pt>
                <c:pt idx="277">
                  <c:v>40648</c:v>
                </c:pt>
                <c:pt idx="278">
                  <c:v>40641</c:v>
                </c:pt>
                <c:pt idx="279">
                  <c:v>40634</c:v>
                </c:pt>
                <c:pt idx="280">
                  <c:v>40627</c:v>
                </c:pt>
                <c:pt idx="281">
                  <c:v>40620</c:v>
                </c:pt>
                <c:pt idx="282">
                  <c:v>40613</c:v>
                </c:pt>
                <c:pt idx="283">
                  <c:v>40606</c:v>
                </c:pt>
                <c:pt idx="284">
                  <c:v>40599</c:v>
                </c:pt>
                <c:pt idx="285">
                  <c:v>40592</c:v>
                </c:pt>
                <c:pt idx="286">
                  <c:v>40585</c:v>
                </c:pt>
                <c:pt idx="287">
                  <c:v>40578</c:v>
                </c:pt>
                <c:pt idx="288">
                  <c:v>40571</c:v>
                </c:pt>
                <c:pt idx="289">
                  <c:v>40564</c:v>
                </c:pt>
                <c:pt idx="290">
                  <c:v>40557</c:v>
                </c:pt>
                <c:pt idx="291">
                  <c:v>40550</c:v>
                </c:pt>
                <c:pt idx="292">
                  <c:v>40543</c:v>
                </c:pt>
                <c:pt idx="293">
                  <c:v>40536</c:v>
                </c:pt>
                <c:pt idx="294">
                  <c:v>40529</c:v>
                </c:pt>
                <c:pt idx="295">
                  <c:v>40522</c:v>
                </c:pt>
                <c:pt idx="296">
                  <c:v>40515</c:v>
                </c:pt>
                <c:pt idx="297">
                  <c:v>40508</c:v>
                </c:pt>
                <c:pt idx="298">
                  <c:v>40501</c:v>
                </c:pt>
                <c:pt idx="299">
                  <c:v>40494</c:v>
                </c:pt>
                <c:pt idx="300">
                  <c:v>40487</c:v>
                </c:pt>
                <c:pt idx="301">
                  <c:v>40480</c:v>
                </c:pt>
                <c:pt idx="302">
                  <c:v>40473</c:v>
                </c:pt>
                <c:pt idx="303">
                  <c:v>40466</c:v>
                </c:pt>
                <c:pt idx="304">
                  <c:v>40459</c:v>
                </c:pt>
                <c:pt idx="305">
                  <c:v>40452</c:v>
                </c:pt>
                <c:pt idx="306">
                  <c:v>40445</c:v>
                </c:pt>
                <c:pt idx="307">
                  <c:v>40438</c:v>
                </c:pt>
                <c:pt idx="308">
                  <c:v>40431</c:v>
                </c:pt>
                <c:pt idx="309">
                  <c:v>40424</c:v>
                </c:pt>
                <c:pt idx="310">
                  <c:v>40417</c:v>
                </c:pt>
                <c:pt idx="311">
                  <c:v>40410</c:v>
                </c:pt>
                <c:pt idx="312">
                  <c:v>40403</c:v>
                </c:pt>
                <c:pt idx="313">
                  <c:v>40396</c:v>
                </c:pt>
                <c:pt idx="314">
                  <c:v>40389</c:v>
                </c:pt>
                <c:pt idx="315">
                  <c:v>40382</c:v>
                </c:pt>
                <c:pt idx="316">
                  <c:v>40375</c:v>
                </c:pt>
                <c:pt idx="317">
                  <c:v>40368</c:v>
                </c:pt>
                <c:pt idx="318">
                  <c:v>40361</c:v>
                </c:pt>
                <c:pt idx="319">
                  <c:v>40354</c:v>
                </c:pt>
                <c:pt idx="320">
                  <c:v>40347</c:v>
                </c:pt>
                <c:pt idx="321">
                  <c:v>40340</c:v>
                </c:pt>
                <c:pt idx="322">
                  <c:v>40333</c:v>
                </c:pt>
                <c:pt idx="323">
                  <c:v>40326</c:v>
                </c:pt>
                <c:pt idx="324">
                  <c:v>40319</c:v>
                </c:pt>
                <c:pt idx="325">
                  <c:v>40312</c:v>
                </c:pt>
                <c:pt idx="326">
                  <c:v>40305</c:v>
                </c:pt>
                <c:pt idx="327">
                  <c:v>40298</c:v>
                </c:pt>
                <c:pt idx="328">
                  <c:v>40291</c:v>
                </c:pt>
                <c:pt idx="329">
                  <c:v>40284</c:v>
                </c:pt>
                <c:pt idx="330">
                  <c:v>40277</c:v>
                </c:pt>
                <c:pt idx="331">
                  <c:v>40270</c:v>
                </c:pt>
                <c:pt idx="332">
                  <c:v>40263</c:v>
                </c:pt>
                <c:pt idx="333">
                  <c:v>40256</c:v>
                </c:pt>
                <c:pt idx="334">
                  <c:v>40249</c:v>
                </c:pt>
                <c:pt idx="335">
                  <c:v>40242</c:v>
                </c:pt>
                <c:pt idx="336">
                  <c:v>40235</c:v>
                </c:pt>
                <c:pt idx="337">
                  <c:v>40228</c:v>
                </c:pt>
                <c:pt idx="338">
                  <c:v>40221</c:v>
                </c:pt>
                <c:pt idx="339">
                  <c:v>40214</c:v>
                </c:pt>
                <c:pt idx="340">
                  <c:v>40207</c:v>
                </c:pt>
                <c:pt idx="341">
                  <c:v>40200</c:v>
                </c:pt>
                <c:pt idx="342">
                  <c:v>40193</c:v>
                </c:pt>
                <c:pt idx="343">
                  <c:v>40186</c:v>
                </c:pt>
                <c:pt idx="344">
                  <c:v>40179</c:v>
                </c:pt>
                <c:pt idx="345">
                  <c:v>40172</c:v>
                </c:pt>
                <c:pt idx="346">
                  <c:v>40165</c:v>
                </c:pt>
                <c:pt idx="347">
                  <c:v>40158</c:v>
                </c:pt>
                <c:pt idx="348">
                  <c:v>40151</c:v>
                </c:pt>
                <c:pt idx="349">
                  <c:v>40144</c:v>
                </c:pt>
                <c:pt idx="350">
                  <c:v>40137</c:v>
                </c:pt>
                <c:pt idx="351">
                  <c:v>40130</c:v>
                </c:pt>
                <c:pt idx="352">
                  <c:v>40123</c:v>
                </c:pt>
                <c:pt idx="353">
                  <c:v>40116</c:v>
                </c:pt>
                <c:pt idx="354">
                  <c:v>40109</c:v>
                </c:pt>
                <c:pt idx="355">
                  <c:v>40102</c:v>
                </c:pt>
                <c:pt idx="356">
                  <c:v>40095</c:v>
                </c:pt>
                <c:pt idx="357">
                  <c:v>40088</c:v>
                </c:pt>
                <c:pt idx="358">
                  <c:v>40081</c:v>
                </c:pt>
                <c:pt idx="359">
                  <c:v>40074</c:v>
                </c:pt>
                <c:pt idx="360">
                  <c:v>40067</c:v>
                </c:pt>
                <c:pt idx="361">
                  <c:v>40060</c:v>
                </c:pt>
                <c:pt idx="362">
                  <c:v>40053</c:v>
                </c:pt>
                <c:pt idx="363">
                  <c:v>40046</c:v>
                </c:pt>
                <c:pt idx="364">
                  <c:v>40039</c:v>
                </c:pt>
                <c:pt idx="365">
                  <c:v>40032</c:v>
                </c:pt>
                <c:pt idx="366">
                  <c:v>40025</c:v>
                </c:pt>
                <c:pt idx="367">
                  <c:v>40018</c:v>
                </c:pt>
                <c:pt idx="368">
                  <c:v>40011</c:v>
                </c:pt>
                <c:pt idx="369">
                  <c:v>40004</c:v>
                </c:pt>
                <c:pt idx="370">
                  <c:v>39997</c:v>
                </c:pt>
                <c:pt idx="371">
                  <c:v>39990</c:v>
                </c:pt>
                <c:pt idx="372">
                  <c:v>39983</c:v>
                </c:pt>
                <c:pt idx="373">
                  <c:v>39976</c:v>
                </c:pt>
                <c:pt idx="374">
                  <c:v>39969</c:v>
                </c:pt>
                <c:pt idx="375">
                  <c:v>39962</c:v>
                </c:pt>
                <c:pt idx="376">
                  <c:v>39955</c:v>
                </c:pt>
                <c:pt idx="377">
                  <c:v>39948</c:v>
                </c:pt>
                <c:pt idx="378">
                  <c:v>39941</c:v>
                </c:pt>
                <c:pt idx="379">
                  <c:v>39934</c:v>
                </c:pt>
                <c:pt idx="380">
                  <c:v>39927</c:v>
                </c:pt>
                <c:pt idx="381">
                  <c:v>39920</c:v>
                </c:pt>
                <c:pt idx="382">
                  <c:v>39913</c:v>
                </c:pt>
                <c:pt idx="383">
                  <c:v>39906</c:v>
                </c:pt>
                <c:pt idx="384">
                  <c:v>39899</c:v>
                </c:pt>
                <c:pt idx="385">
                  <c:v>39892</c:v>
                </c:pt>
                <c:pt idx="386">
                  <c:v>39885</c:v>
                </c:pt>
                <c:pt idx="387">
                  <c:v>39878</c:v>
                </c:pt>
                <c:pt idx="388">
                  <c:v>39871</c:v>
                </c:pt>
                <c:pt idx="389">
                  <c:v>39864</c:v>
                </c:pt>
                <c:pt idx="390">
                  <c:v>39857</c:v>
                </c:pt>
                <c:pt idx="391">
                  <c:v>39850</c:v>
                </c:pt>
                <c:pt idx="392">
                  <c:v>39843</c:v>
                </c:pt>
                <c:pt idx="393">
                  <c:v>39836</c:v>
                </c:pt>
                <c:pt idx="394">
                  <c:v>39829</c:v>
                </c:pt>
                <c:pt idx="395">
                  <c:v>39822</c:v>
                </c:pt>
                <c:pt idx="396">
                  <c:v>39815</c:v>
                </c:pt>
                <c:pt idx="397">
                  <c:v>39808</c:v>
                </c:pt>
                <c:pt idx="398">
                  <c:v>39801</c:v>
                </c:pt>
                <c:pt idx="399">
                  <c:v>39794</c:v>
                </c:pt>
                <c:pt idx="400">
                  <c:v>39787</c:v>
                </c:pt>
                <c:pt idx="401">
                  <c:v>39780</c:v>
                </c:pt>
                <c:pt idx="402">
                  <c:v>39773</c:v>
                </c:pt>
                <c:pt idx="403">
                  <c:v>39766</c:v>
                </c:pt>
                <c:pt idx="404">
                  <c:v>39759</c:v>
                </c:pt>
                <c:pt idx="405">
                  <c:v>39752</c:v>
                </c:pt>
                <c:pt idx="406">
                  <c:v>39745</c:v>
                </c:pt>
                <c:pt idx="407">
                  <c:v>39738</c:v>
                </c:pt>
                <c:pt idx="408">
                  <c:v>39731</c:v>
                </c:pt>
                <c:pt idx="409">
                  <c:v>39724</c:v>
                </c:pt>
                <c:pt idx="410">
                  <c:v>39717</c:v>
                </c:pt>
                <c:pt idx="411">
                  <c:v>39710</c:v>
                </c:pt>
                <c:pt idx="412">
                  <c:v>39703</c:v>
                </c:pt>
                <c:pt idx="413">
                  <c:v>39696</c:v>
                </c:pt>
                <c:pt idx="414">
                  <c:v>39689</c:v>
                </c:pt>
                <c:pt idx="415">
                  <c:v>39682</c:v>
                </c:pt>
                <c:pt idx="416">
                  <c:v>39675</c:v>
                </c:pt>
                <c:pt idx="417">
                  <c:v>39668</c:v>
                </c:pt>
                <c:pt idx="418">
                  <c:v>39661</c:v>
                </c:pt>
                <c:pt idx="419">
                  <c:v>39654</c:v>
                </c:pt>
                <c:pt idx="420">
                  <c:v>39647</c:v>
                </c:pt>
                <c:pt idx="421">
                  <c:v>39640</c:v>
                </c:pt>
                <c:pt idx="422">
                  <c:v>39633</c:v>
                </c:pt>
                <c:pt idx="423">
                  <c:v>39626</c:v>
                </c:pt>
                <c:pt idx="424">
                  <c:v>39619</c:v>
                </c:pt>
                <c:pt idx="425">
                  <c:v>39612</c:v>
                </c:pt>
                <c:pt idx="426">
                  <c:v>39605</c:v>
                </c:pt>
                <c:pt idx="427">
                  <c:v>39598</c:v>
                </c:pt>
                <c:pt idx="428">
                  <c:v>39591</c:v>
                </c:pt>
                <c:pt idx="429">
                  <c:v>39584</c:v>
                </c:pt>
                <c:pt idx="430">
                  <c:v>39577</c:v>
                </c:pt>
                <c:pt idx="431">
                  <c:v>39570</c:v>
                </c:pt>
                <c:pt idx="432">
                  <c:v>39563</c:v>
                </c:pt>
                <c:pt idx="433">
                  <c:v>39556</c:v>
                </c:pt>
                <c:pt idx="434">
                  <c:v>39549</c:v>
                </c:pt>
                <c:pt idx="435">
                  <c:v>39542</c:v>
                </c:pt>
                <c:pt idx="436">
                  <c:v>39535</c:v>
                </c:pt>
                <c:pt idx="437">
                  <c:v>39528</c:v>
                </c:pt>
                <c:pt idx="438">
                  <c:v>39521</c:v>
                </c:pt>
                <c:pt idx="439">
                  <c:v>39514</c:v>
                </c:pt>
                <c:pt idx="440">
                  <c:v>39507</c:v>
                </c:pt>
                <c:pt idx="441">
                  <c:v>39500</c:v>
                </c:pt>
                <c:pt idx="442">
                  <c:v>39493</c:v>
                </c:pt>
                <c:pt idx="443">
                  <c:v>39486</c:v>
                </c:pt>
                <c:pt idx="444">
                  <c:v>39479</c:v>
                </c:pt>
                <c:pt idx="445">
                  <c:v>39472</c:v>
                </c:pt>
                <c:pt idx="446">
                  <c:v>39465</c:v>
                </c:pt>
                <c:pt idx="447">
                  <c:v>39458</c:v>
                </c:pt>
                <c:pt idx="448">
                  <c:v>39451</c:v>
                </c:pt>
                <c:pt idx="449">
                  <c:v>39444</c:v>
                </c:pt>
                <c:pt idx="450">
                  <c:v>39437</c:v>
                </c:pt>
                <c:pt idx="451">
                  <c:v>39430</c:v>
                </c:pt>
                <c:pt idx="452">
                  <c:v>39423</c:v>
                </c:pt>
                <c:pt idx="453">
                  <c:v>39416</c:v>
                </c:pt>
                <c:pt idx="454">
                  <c:v>39409</c:v>
                </c:pt>
                <c:pt idx="455">
                  <c:v>39402</c:v>
                </c:pt>
                <c:pt idx="456">
                  <c:v>39395</c:v>
                </c:pt>
                <c:pt idx="457">
                  <c:v>39388</c:v>
                </c:pt>
                <c:pt idx="458">
                  <c:v>39381</c:v>
                </c:pt>
                <c:pt idx="459">
                  <c:v>39374</c:v>
                </c:pt>
                <c:pt idx="460">
                  <c:v>39367</c:v>
                </c:pt>
                <c:pt idx="461">
                  <c:v>39360</c:v>
                </c:pt>
                <c:pt idx="462">
                  <c:v>39353</c:v>
                </c:pt>
                <c:pt idx="463">
                  <c:v>39346</c:v>
                </c:pt>
                <c:pt idx="464">
                  <c:v>39339</c:v>
                </c:pt>
                <c:pt idx="465">
                  <c:v>39332</c:v>
                </c:pt>
                <c:pt idx="466">
                  <c:v>39325</c:v>
                </c:pt>
                <c:pt idx="467">
                  <c:v>39318</c:v>
                </c:pt>
                <c:pt idx="468">
                  <c:v>39311</c:v>
                </c:pt>
                <c:pt idx="469">
                  <c:v>39304</c:v>
                </c:pt>
                <c:pt idx="470">
                  <c:v>39297</c:v>
                </c:pt>
                <c:pt idx="471">
                  <c:v>39290</c:v>
                </c:pt>
                <c:pt idx="472">
                  <c:v>39283</c:v>
                </c:pt>
                <c:pt idx="473">
                  <c:v>39276</c:v>
                </c:pt>
                <c:pt idx="474">
                  <c:v>39269</c:v>
                </c:pt>
                <c:pt idx="475">
                  <c:v>39262</c:v>
                </c:pt>
                <c:pt idx="476">
                  <c:v>39255</c:v>
                </c:pt>
                <c:pt idx="477">
                  <c:v>39248</c:v>
                </c:pt>
                <c:pt idx="478">
                  <c:v>39241</c:v>
                </c:pt>
                <c:pt idx="479">
                  <c:v>39234</c:v>
                </c:pt>
                <c:pt idx="480">
                  <c:v>39227</c:v>
                </c:pt>
                <c:pt idx="481">
                  <c:v>39220</c:v>
                </c:pt>
                <c:pt idx="482">
                  <c:v>39213</c:v>
                </c:pt>
                <c:pt idx="483">
                  <c:v>39206</c:v>
                </c:pt>
                <c:pt idx="484">
                  <c:v>39199</c:v>
                </c:pt>
                <c:pt idx="485">
                  <c:v>39192</c:v>
                </c:pt>
                <c:pt idx="486">
                  <c:v>39185</c:v>
                </c:pt>
                <c:pt idx="487">
                  <c:v>39178</c:v>
                </c:pt>
                <c:pt idx="488">
                  <c:v>39171</c:v>
                </c:pt>
                <c:pt idx="489">
                  <c:v>39164</c:v>
                </c:pt>
                <c:pt idx="490">
                  <c:v>39157</c:v>
                </c:pt>
                <c:pt idx="491">
                  <c:v>39150</c:v>
                </c:pt>
                <c:pt idx="492">
                  <c:v>39143</c:v>
                </c:pt>
                <c:pt idx="493">
                  <c:v>39136</c:v>
                </c:pt>
                <c:pt idx="494">
                  <c:v>39129</c:v>
                </c:pt>
                <c:pt idx="495">
                  <c:v>39122</c:v>
                </c:pt>
                <c:pt idx="496">
                  <c:v>39115</c:v>
                </c:pt>
                <c:pt idx="497">
                  <c:v>39108</c:v>
                </c:pt>
                <c:pt idx="498">
                  <c:v>39101</c:v>
                </c:pt>
                <c:pt idx="499">
                  <c:v>39094</c:v>
                </c:pt>
                <c:pt idx="500">
                  <c:v>39087</c:v>
                </c:pt>
                <c:pt idx="501">
                  <c:v>39080</c:v>
                </c:pt>
                <c:pt idx="502">
                  <c:v>39073</c:v>
                </c:pt>
                <c:pt idx="503">
                  <c:v>39066</c:v>
                </c:pt>
                <c:pt idx="504">
                  <c:v>39059</c:v>
                </c:pt>
                <c:pt idx="505">
                  <c:v>39052</c:v>
                </c:pt>
                <c:pt idx="506">
                  <c:v>39045</c:v>
                </c:pt>
                <c:pt idx="507">
                  <c:v>39038</c:v>
                </c:pt>
                <c:pt idx="508">
                  <c:v>39031</c:v>
                </c:pt>
                <c:pt idx="509">
                  <c:v>39024</c:v>
                </c:pt>
                <c:pt idx="510">
                  <c:v>39017</c:v>
                </c:pt>
                <c:pt idx="511">
                  <c:v>39010</c:v>
                </c:pt>
                <c:pt idx="512">
                  <c:v>39003</c:v>
                </c:pt>
                <c:pt idx="513">
                  <c:v>38996</c:v>
                </c:pt>
                <c:pt idx="514">
                  <c:v>38989</c:v>
                </c:pt>
                <c:pt idx="515">
                  <c:v>38982</c:v>
                </c:pt>
                <c:pt idx="516">
                  <c:v>38975</c:v>
                </c:pt>
                <c:pt idx="517">
                  <c:v>38968</c:v>
                </c:pt>
                <c:pt idx="518">
                  <c:v>38961</c:v>
                </c:pt>
                <c:pt idx="519">
                  <c:v>38954</c:v>
                </c:pt>
                <c:pt idx="520">
                  <c:v>38947</c:v>
                </c:pt>
                <c:pt idx="521">
                  <c:v>38940</c:v>
                </c:pt>
                <c:pt idx="522">
                  <c:v>38933</c:v>
                </c:pt>
                <c:pt idx="523">
                  <c:v>38926</c:v>
                </c:pt>
                <c:pt idx="524">
                  <c:v>38919</c:v>
                </c:pt>
                <c:pt idx="525">
                  <c:v>38912</c:v>
                </c:pt>
                <c:pt idx="526">
                  <c:v>38905</c:v>
                </c:pt>
                <c:pt idx="527">
                  <c:v>38898</c:v>
                </c:pt>
                <c:pt idx="528">
                  <c:v>38891</c:v>
                </c:pt>
                <c:pt idx="529">
                  <c:v>38884</c:v>
                </c:pt>
                <c:pt idx="530">
                  <c:v>38877</c:v>
                </c:pt>
                <c:pt idx="531">
                  <c:v>38870</c:v>
                </c:pt>
                <c:pt idx="532">
                  <c:v>38863</c:v>
                </c:pt>
                <c:pt idx="533">
                  <c:v>38856</c:v>
                </c:pt>
                <c:pt idx="534">
                  <c:v>38849</c:v>
                </c:pt>
                <c:pt idx="535">
                  <c:v>38842</c:v>
                </c:pt>
                <c:pt idx="536">
                  <c:v>38835</c:v>
                </c:pt>
                <c:pt idx="537">
                  <c:v>38828</c:v>
                </c:pt>
                <c:pt idx="538">
                  <c:v>38821</c:v>
                </c:pt>
                <c:pt idx="539">
                  <c:v>38814</c:v>
                </c:pt>
                <c:pt idx="540">
                  <c:v>38807</c:v>
                </c:pt>
                <c:pt idx="541">
                  <c:v>38800</c:v>
                </c:pt>
                <c:pt idx="542">
                  <c:v>38793</c:v>
                </c:pt>
                <c:pt idx="543">
                  <c:v>38786</c:v>
                </c:pt>
                <c:pt idx="544">
                  <c:v>38779</c:v>
                </c:pt>
                <c:pt idx="545">
                  <c:v>38772</c:v>
                </c:pt>
                <c:pt idx="546">
                  <c:v>38765</c:v>
                </c:pt>
                <c:pt idx="547">
                  <c:v>38758</c:v>
                </c:pt>
                <c:pt idx="548">
                  <c:v>38751</c:v>
                </c:pt>
                <c:pt idx="549">
                  <c:v>38744</c:v>
                </c:pt>
                <c:pt idx="550">
                  <c:v>38737</c:v>
                </c:pt>
                <c:pt idx="551">
                  <c:v>38730</c:v>
                </c:pt>
                <c:pt idx="552">
                  <c:v>38723</c:v>
                </c:pt>
                <c:pt idx="553">
                  <c:v>38716</c:v>
                </c:pt>
                <c:pt idx="554">
                  <c:v>38709</c:v>
                </c:pt>
                <c:pt idx="555">
                  <c:v>38702</c:v>
                </c:pt>
                <c:pt idx="556">
                  <c:v>38695</c:v>
                </c:pt>
                <c:pt idx="557">
                  <c:v>38688</c:v>
                </c:pt>
                <c:pt idx="558">
                  <c:v>38681</c:v>
                </c:pt>
                <c:pt idx="559">
                  <c:v>38674</c:v>
                </c:pt>
                <c:pt idx="560">
                  <c:v>38667</c:v>
                </c:pt>
                <c:pt idx="561">
                  <c:v>38660</c:v>
                </c:pt>
                <c:pt idx="562">
                  <c:v>38653</c:v>
                </c:pt>
                <c:pt idx="563">
                  <c:v>38646</c:v>
                </c:pt>
                <c:pt idx="564">
                  <c:v>38639</c:v>
                </c:pt>
                <c:pt idx="565">
                  <c:v>38632</c:v>
                </c:pt>
                <c:pt idx="566">
                  <c:v>38625</c:v>
                </c:pt>
                <c:pt idx="567">
                  <c:v>38618</c:v>
                </c:pt>
                <c:pt idx="568">
                  <c:v>38611</c:v>
                </c:pt>
                <c:pt idx="569">
                  <c:v>38604</c:v>
                </c:pt>
                <c:pt idx="570">
                  <c:v>38597</c:v>
                </c:pt>
                <c:pt idx="571">
                  <c:v>38590</c:v>
                </c:pt>
                <c:pt idx="572">
                  <c:v>38583</c:v>
                </c:pt>
                <c:pt idx="573">
                  <c:v>38576</c:v>
                </c:pt>
                <c:pt idx="574">
                  <c:v>38569</c:v>
                </c:pt>
                <c:pt idx="575">
                  <c:v>38562</c:v>
                </c:pt>
                <c:pt idx="576">
                  <c:v>38555</c:v>
                </c:pt>
                <c:pt idx="577">
                  <c:v>38548</c:v>
                </c:pt>
                <c:pt idx="578">
                  <c:v>38541</c:v>
                </c:pt>
                <c:pt idx="579">
                  <c:v>38534</c:v>
                </c:pt>
                <c:pt idx="580">
                  <c:v>38527</c:v>
                </c:pt>
                <c:pt idx="581">
                  <c:v>38520</c:v>
                </c:pt>
                <c:pt idx="582">
                  <c:v>38513</c:v>
                </c:pt>
                <c:pt idx="583">
                  <c:v>38506</c:v>
                </c:pt>
                <c:pt idx="584">
                  <c:v>38499</c:v>
                </c:pt>
                <c:pt idx="585">
                  <c:v>38492</c:v>
                </c:pt>
                <c:pt idx="586">
                  <c:v>38485</c:v>
                </c:pt>
                <c:pt idx="587">
                  <c:v>38478</c:v>
                </c:pt>
                <c:pt idx="588">
                  <c:v>38471</c:v>
                </c:pt>
                <c:pt idx="589">
                  <c:v>38464</c:v>
                </c:pt>
                <c:pt idx="590">
                  <c:v>38457</c:v>
                </c:pt>
                <c:pt idx="591">
                  <c:v>38450</c:v>
                </c:pt>
                <c:pt idx="592">
                  <c:v>38443</c:v>
                </c:pt>
                <c:pt idx="593">
                  <c:v>38436</c:v>
                </c:pt>
                <c:pt idx="594">
                  <c:v>38429</c:v>
                </c:pt>
                <c:pt idx="595">
                  <c:v>38422</c:v>
                </c:pt>
                <c:pt idx="596">
                  <c:v>38415</c:v>
                </c:pt>
                <c:pt idx="597">
                  <c:v>38408</c:v>
                </c:pt>
                <c:pt idx="598">
                  <c:v>38401</c:v>
                </c:pt>
                <c:pt idx="599">
                  <c:v>38394</c:v>
                </c:pt>
                <c:pt idx="600">
                  <c:v>38387</c:v>
                </c:pt>
                <c:pt idx="601">
                  <c:v>38380</c:v>
                </c:pt>
                <c:pt idx="602">
                  <c:v>38373</c:v>
                </c:pt>
                <c:pt idx="603">
                  <c:v>38366</c:v>
                </c:pt>
                <c:pt idx="604">
                  <c:v>38359</c:v>
                </c:pt>
                <c:pt idx="605">
                  <c:v>38352</c:v>
                </c:pt>
                <c:pt idx="606">
                  <c:v>38345</c:v>
                </c:pt>
                <c:pt idx="607">
                  <c:v>38338</c:v>
                </c:pt>
                <c:pt idx="608">
                  <c:v>38331</c:v>
                </c:pt>
                <c:pt idx="609">
                  <c:v>38324</c:v>
                </c:pt>
                <c:pt idx="610">
                  <c:v>38317</c:v>
                </c:pt>
                <c:pt idx="611">
                  <c:v>38310</c:v>
                </c:pt>
                <c:pt idx="612">
                  <c:v>38303</c:v>
                </c:pt>
                <c:pt idx="613">
                  <c:v>38296</c:v>
                </c:pt>
                <c:pt idx="614">
                  <c:v>38289</c:v>
                </c:pt>
                <c:pt idx="615">
                  <c:v>38282</c:v>
                </c:pt>
                <c:pt idx="616">
                  <c:v>38275</c:v>
                </c:pt>
                <c:pt idx="617">
                  <c:v>38268</c:v>
                </c:pt>
                <c:pt idx="618">
                  <c:v>38261</c:v>
                </c:pt>
                <c:pt idx="619">
                  <c:v>38254</c:v>
                </c:pt>
                <c:pt idx="620">
                  <c:v>38247</c:v>
                </c:pt>
                <c:pt idx="621">
                  <c:v>38240</c:v>
                </c:pt>
                <c:pt idx="622">
                  <c:v>38233</c:v>
                </c:pt>
                <c:pt idx="623">
                  <c:v>38226</c:v>
                </c:pt>
                <c:pt idx="624">
                  <c:v>38219</c:v>
                </c:pt>
                <c:pt idx="625">
                  <c:v>38212</c:v>
                </c:pt>
                <c:pt idx="626">
                  <c:v>38205</c:v>
                </c:pt>
                <c:pt idx="627">
                  <c:v>38198</c:v>
                </c:pt>
                <c:pt idx="628">
                  <c:v>38191</c:v>
                </c:pt>
                <c:pt idx="629">
                  <c:v>38184</c:v>
                </c:pt>
                <c:pt idx="630">
                  <c:v>38177</c:v>
                </c:pt>
                <c:pt idx="631">
                  <c:v>38170</c:v>
                </c:pt>
                <c:pt idx="632">
                  <c:v>38163</c:v>
                </c:pt>
                <c:pt idx="633">
                  <c:v>38156</c:v>
                </c:pt>
                <c:pt idx="634">
                  <c:v>38149</c:v>
                </c:pt>
                <c:pt idx="635">
                  <c:v>38142</c:v>
                </c:pt>
                <c:pt idx="636">
                  <c:v>38135</c:v>
                </c:pt>
                <c:pt idx="637">
                  <c:v>38128</c:v>
                </c:pt>
                <c:pt idx="638">
                  <c:v>38121</c:v>
                </c:pt>
                <c:pt idx="639">
                  <c:v>38114</c:v>
                </c:pt>
                <c:pt idx="640">
                  <c:v>38107</c:v>
                </c:pt>
                <c:pt idx="641">
                  <c:v>38100</c:v>
                </c:pt>
                <c:pt idx="642">
                  <c:v>38093</c:v>
                </c:pt>
                <c:pt idx="643">
                  <c:v>38086</c:v>
                </c:pt>
                <c:pt idx="644">
                  <c:v>38079</c:v>
                </c:pt>
                <c:pt idx="645">
                  <c:v>38072</c:v>
                </c:pt>
                <c:pt idx="646">
                  <c:v>38065</c:v>
                </c:pt>
                <c:pt idx="647">
                  <c:v>38058</c:v>
                </c:pt>
                <c:pt idx="648">
                  <c:v>38051</c:v>
                </c:pt>
                <c:pt idx="649">
                  <c:v>38044</c:v>
                </c:pt>
                <c:pt idx="650">
                  <c:v>38037</c:v>
                </c:pt>
                <c:pt idx="651">
                  <c:v>38030</c:v>
                </c:pt>
                <c:pt idx="652">
                  <c:v>38023</c:v>
                </c:pt>
                <c:pt idx="653">
                  <c:v>38016</c:v>
                </c:pt>
                <c:pt idx="654">
                  <c:v>38009</c:v>
                </c:pt>
                <c:pt idx="655">
                  <c:v>38002</c:v>
                </c:pt>
                <c:pt idx="656">
                  <c:v>37995</c:v>
                </c:pt>
                <c:pt idx="657">
                  <c:v>37988</c:v>
                </c:pt>
                <c:pt idx="658">
                  <c:v>37981</c:v>
                </c:pt>
                <c:pt idx="659">
                  <c:v>37974</c:v>
                </c:pt>
                <c:pt idx="660">
                  <c:v>37967</c:v>
                </c:pt>
                <c:pt idx="661">
                  <c:v>37960</c:v>
                </c:pt>
                <c:pt idx="662">
                  <c:v>37953</c:v>
                </c:pt>
                <c:pt idx="663">
                  <c:v>37946</c:v>
                </c:pt>
                <c:pt idx="664">
                  <c:v>37939</c:v>
                </c:pt>
                <c:pt idx="665">
                  <c:v>37932</c:v>
                </c:pt>
                <c:pt idx="666">
                  <c:v>37925</c:v>
                </c:pt>
                <c:pt idx="667">
                  <c:v>37918</c:v>
                </c:pt>
                <c:pt idx="668">
                  <c:v>37911</c:v>
                </c:pt>
                <c:pt idx="669">
                  <c:v>37904</c:v>
                </c:pt>
                <c:pt idx="670">
                  <c:v>37897</c:v>
                </c:pt>
                <c:pt idx="671">
                  <c:v>37890</c:v>
                </c:pt>
                <c:pt idx="672">
                  <c:v>37883</c:v>
                </c:pt>
                <c:pt idx="673">
                  <c:v>37876</c:v>
                </c:pt>
                <c:pt idx="674">
                  <c:v>37869</c:v>
                </c:pt>
                <c:pt idx="675">
                  <c:v>37862</c:v>
                </c:pt>
                <c:pt idx="676">
                  <c:v>37855</c:v>
                </c:pt>
                <c:pt idx="677">
                  <c:v>37848</c:v>
                </c:pt>
                <c:pt idx="678">
                  <c:v>37841</c:v>
                </c:pt>
                <c:pt idx="679">
                  <c:v>37834</c:v>
                </c:pt>
                <c:pt idx="680">
                  <c:v>37827</c:v>
                </c:pt>
                <c:pt idx="681">
                  <c:v>37820</c:v>
                </c:pt>
                <c:pt idx="682">
                  <c:v>37813</c:v>
                </c:pt>
                <c:pt idx="683">
                  <c:v>37806</c:v>
                </c:pt>
                <c:pt idx="684">
                  <c:v>37799</c:v>
                </c:pt>
                <c:pt idx="685">
                  <c:v>37792</c:v>
                </c:pt>
                <c:pt idx="686">
                  <c:v>37785</c:v>
                </c:pt>
                <c:pt idx="687">
                  <c:v>37778</c:v>
                </c:pt>
                <c:pt idx="688">
                  <c:v>37771</c:v>
                </c:pt>
                <c:pt idx="689">
                  <c:v>37764</c:v>
                </c:pt>
                <c:pt idx="690">
                  <c:v>37757</c:v>
                </c:pt>
                <c:pt idx="691">
                  <c:v>37750</c:v>
                </c:pt>
                <c:pt idx="692">
                  <c:v>37743</c:v>
                </c:pt>
                <c:pt idx="693">
                  <c:v>37736</c:v>
                </c:pt>
                <c:pt idx="694">
                  <c:v>37729</c:v>
                </c:pt>
                <c:pt idx="695">
                  <c:v>37722</c:v>
                </c:pt>
                <c:pt idx="696">
                  <c:v>37715</c:v>
                </c:pt>
                <c:pt idx="697">
                  <c:v>37708</c:v>
                </c:pt>
                <c:pt idx="698">
                  <c:v>37701</c:v>
                </c:pt>
                <c:pt idx="699">
                  <c:v>37694</c:v>
                </c:pt>
                <c:pt idx="700">
                  <c:v>37687</c:v>
                </c:pt>
                <c:pt idx="701">
                  <c:v>37680</c:v>
                </c:pt>
                <c:pt idx="702">
                  <c:v>37673</c:v>
                </c:pt>
                <c:pt idx="703">
                  <c:v>37666</c:v>
                </c:pt>
                <c:pt idx="704">
                  <c:v>37659</c:v>
                </c:pt>
                <c:pt idx="705">
                  <c:v>37652</c:v>
                </c:pt>
                <c:pt idx="706">
                  <c:v>37645</c:v>
                </c:pt>
                <c:pt idx="707">
                  <c:v>37638</c:v>
                </c:pt>
                <c:pt idx="708">
                  <c:v>37631</c:v>
                </c:pt>
                <c:pt idx="709">
                  <c:v>37624</c:v>
                </c:pt>
                <c:pt idx="710">
                  <c:v>37617</c:v>
                </c:pt>
                <c:pt idx="711">
                  <c:v>37610</c:v>
                </c:pt>
                <c:pt idx="712">
                  <c:v>37603</c:v>
                </c:pt>
                <c:pt idx="713">
                  <c:v>37596</c:v>
                </c:pt>
                <c:pt idx="714">
                  <c:v>37589</c:v>
                </c:pt>
                <c:pt idx="715">
                  <c:v>37582</c:v>
                </c:pt>
                <c:pt idx="716">
                  <c:v>37575</c:v>
                </c:pt>
                <c:pt idx="717">
                  <c:v>37568</c:v>
                </c:pt>
                <c:pt idx="718">
                  <c:v>37561</c:v>
                </c:pt>
                <c:pt idx="719">
                  <c:v>37554</c:v>
                </c:pt>
                <c:pt idx="720">
                  <c:v>37547</c:v>
                </c:pt>
                <c:pt idx="721">
                  <c:v>37540</c:v>
                </c:pt>
                <c:pt idx="722">
                  <c:v>37533</c:v>
                </c:pt>
                <c:pt idx="723">
                  <c:v>37526</c:v>
                </c:pt>
                <c:pt idx="724">
                  <c:v>37519</c:v>
                </c:pt>
                <c:pt idx="725">
                  <c:v>37512</c:v>
                </c:pt>
                <c:pt idx="726">
                  <c:v>37505</c:v>
                </c:pt>
                <c:pt idx="727">
                  <c:v>37498</c:v>
                </c:pt>
                <c:pt idx="728">
                  <c:v>37491</c:v>
                </c:pt>
                <c:pt idx="729">
                  <c:v>37484</c:v>
                </c:pt>
                <c:pt idx="730">
                  <c:v>37477</c:v>
                </c:pt>
                <c:pt idx="731">
                  <c:v>37470</c:v>
                </c:pt>
                <c:pt idx="732">
                  <c:v>37463</c:v>
                </c:pt>
                <c:pt idx="733">
                  <c:v>37456</c:v>
                </c:pt>
                <c:pt idx="734">
                  <c:v>37449</c:v>
                </c:pt>
                <c:pt idx="735">
                  <c:v>37442</c:v>
                </c:pt>
                <c:pt idx="736">
                  <c:v>37435</c:v>
                </c:pt>
                <c:pt idx="737">
                  <c:v>37428</c:v>
                </c:pt>
                <c:pt idx="738">
                  <c:v>37421</c:v>
                </c:pt>
                <c:pt idx="739">
                  <c:v>37414</c:v>
                </c:pt>
                <c:pt idx="740">
                  <c:v>37407</c:v>
                </c:pt>
                <c:pt idx="741">
                  <c:v>37400</c:v>
                </c:pt>
                <c:pt idx="742">
                  <c:v>37393</c:v>
                </c:pt>
                <c:pt idx="743">
                  <c:v>37386</c:v>
                </c:pt>
                <c:pt idx="744">
                  <c:v>37379</c:v>
                </c:pt>
                <c:pt idx="745">
                  <c:v>37372</c:v>
                </c:pt>
                <c:pt idx="746">
                  <c:v>37365</c:v>
                </c:pt>
                <c:pt idx="747">
                  <c:v>37358</c:v>
                </c:pt>
                <c:pt idx="748">
                  <c:v>37351</c:v>
                </c:pt>
                <c:pt idx="749">
                  <c:v>37344</c:v>
                </c:pt>
                <c:pt idx="750">
                  <c:v>37337</c:v>
                </c:pt>
                <c:pt idx="751">
                  <c:v>37330</c:v>
                </c:pt>
                <c:pt idx="752">
                  <c:v>37323</c:v>
                </c:pt>
                <c:pt idx="753">
                  <c:v>37316</c:v>
                </c:pt>
                <c:pt idx="754">
                  <c:v>37309</c:v>
                </c:pt>
                <c:pt idx="755">
                  <c:v>37302</c:v>
                </c:pt>
                <c:pt idx="756">
                  <c:v>37295</c:v>
                </c:pt>
                <c:pt idx="757">
                  <c:v>37288</c:v>
                </c:pt>
                <c:pt idx="758">
                  <c:v>37281</c:v>
                </c:pt>
                <c:pt idx="759">
                  <c:v>37274</c:v>
                </c:pt>
                <c:pt idx="760">
                  <c:v>37267</c:v>
                </c:pt>
                <c:pt idx="761">
                  <c:v>37260</c:v>
                </c:pt>
                <c:pt idx="762">
                  <c:v>37253</c:v>
                </c:pt>
                <c:pt idx="763">
                  <c:v>37246</c:v>
                </c:pt>
                <c:pt idx="764">
                  <c:v>37239</c:v>
                </c:pt>
                <c:pt idx="765">
                  <c:v>37232</c:v>
                </c:pt>
                <c:pt idx="766">
                  <c:v>37225</c:v>
                </c:pt>
                <c:pt idx="767">
                  <c:v>37218</c:v>
                </c:pt>
                <c:pt idx="768">
                  <c:v>37211</c:v>
                </c:pt>
                <c:pt idx="769">
                  <c:v>37204</c:v>
                </c:pt>
                <c:pt idx="770">
                  <c:v>37197</c:v>
                </c:pt>
                <c:pt idx="771">
                  <c:v>37190</c:v>
                </c:pt>
                <c:pt idx="772">
                  <c:v>37183</c:v>
                </c:pt>
                <c:pt idx="773">
                  <c:v>37176</c:v>
                </c:pt>
                <c:pt idx="774">
                  <c:v>37169</c:v>
                </c:pt>
                <c:pt idx="775">
                  <c:v>37162</c:v>
                </c:pt>
                <c:pt idx="776">
                  <c:v>37155</c:v>
                </c:pt>
                <c:pt idx="777">
                  <c:v>37148</c:v>
                </c:pt>
                <c:pt idx="778">
                  <c:v>37141</c:v>
                </c:pt>
                <c:pt idx="779">
                  <c:v>37134</c:v>
                </c:pt>
                <c:pt idx="780">
                  <c:v>37127</c:v>
                </c:pt>
                <c:pt idx="781">
                  <c:v>37120</c:v>
                </c:pt>
                <c:pt idx="782">
                  <c:v>37113</c:v>
                </c:pt>
                <c:pt idx="783">
                  <c:v>37106</c:v>
                </c:pt>
                <c:pt idx="784">
                  <c:v>37099</c:v>
                </c:pt>
                <c:pt idx="785">
                  <c:v>37092</c:v>
                </c:pt>
                <c:pt idx="786">
                  <c:v>37085</c:v>
                </c:pt>
                <c:pt idx="787">
                  <c:v>37078</c:v>
                </c:pt>
                <c:pt idx="788">
                  <c:v>37071</c:v>
                </c:pt>
                <c:pt idx="789">
                  <c:v>37064</c:v>
                </c:pt>
                <c:pt idx="790">
                  <c:v>37057</c:v>
                </c:pt>
                <c:pt idx="791">
                  <c:v>37050</c:v>
                </c:pt>
                <c:pt idx="792">
                  <c:v>37043</c:v>
                </c:pt>
                <c:pt idx="793">
                  <c:v>37036</c:v>
                </c:pt>
                <c:pt idx="794">
                  <c:v>37029</c:v>
                </c:pt>
                <c:pt idx="795">
                  <c:v>37022</c:v>
                </c:pt>
                <c:pt idx="796">
                  <c:v>37015</c:v>
                </c:pt>
                <c:pt idx="797">
                  <c:v>37008</c:v>
                </c:pt>
                <c:pt idx="798">
                  <c:v>37001</c:v>
                </c:pt>
                <c:pt idx="799">
                  <c:v>36994</c:v>
                </c:pt>
                <c:pt idx="800">
                  <c:v>36987</c:v>
                </c:pt>
                <c:pt idx="801">
                  <c:v>36980</c:v>
                </c:pt>
                <c:pt idx="802">
                  <c:v>36973</c:v>
                </c:pt>
                <c:pt idx="803">
                  <c:v>36966</c:v>
                </c:pt>
                <c:pt idx="804">
                  <c:v>36959</c:v>
                </c:pt>
                <c:pt idx="805">
                  <c:v>36952</c:v>
                </c:pt>
                <c:pt idx="806">
                  <c:v>36945</c:v>
                </c:pt>
                <c:pt idx="807">
                  <c:v>36938</c:v>
                </c:pt>
                <c:pt idx="808">
                  <c:v>36931</c:v>
                </c:pt>
                <c:pt idx="809">
                  <c:v>36924</c:v>
                </c:pt>
                <c:pt idx="810">
                  <c:v>36917</c:v>
                </c:pt>
                <c:pt idx="811">
                  <c:v>36910</c:v>
                </c:pt>
                <c:pt idx="812">
                  <c:v>36903</c:v>
                </c:pt>
                <c:pt idx="813">
                  <c:v>36896</c:v>
                </c:pt>
                <c:pt idx="814">
                  <c:v>36889</c:v>
                </c:pt>
                <c:pt idx="815">
                  <c:v>36882</c:v>
                </c:pt>
                <c:pt idx="816">
                  <c:v>36875</c:v>
                </c:pt>
                <c:pt idx="817">
                  <c:v>36868</c:v>
                </c:pt>
                <c:pt idx="818">
                  <c:v>36861</c:v>
                </c:pt>
                <c:pt idx="819">
                  <c:v>36854</c:v>
                </c:pt>
                <c:pt idx="820">
                  <c:v>36847</c:v>
                </c:pt>
                <c:pt idx="821">
                  <c:v>36840</c:v>
                </c:pt>
                <c:pt idx="822">
                  <c:v>36833</c:v>
                </c:pt>
                <c:pt idx="823">
                  <c:v>36826</c:v>
                </c:pt>
                <c:pt idx="824">
                  <c:v>36819</c:v>
                </c:pt>
                <c:pt idx="825">
                  <c:v>36812</c:v>
                </c:pt>
                <c:pt idx="826">
                  <c:v>36805</c:v>
                </c:pt>
                <c:pt idx="827">
                  <c:v>36798</c:v>
                </c:pt>
                <c:pt idx="828">
                  <c:v>36791</c:v>
                </c:pt>
                <c:pt idx="829">
                  <c:v>36784</c:v>
                </c:pt>
                <c:pt idx="830">
                  <c:v>36777</c:v>
                </c:pt>
                <c:pt idx="831">
                  <c:v>36770</c:v>
                </c:pt>
                <c:pt idx="832">
                  <c:v>36763</c:v>
                </c:pt>
                <c:pt idx="833">
                  <c:v>36756</c:v>
                </c:pt>
                <c:pt idx="834">
                  <c:v>36749</c:v>
                </c:pt>
                <c:pt idx="835">
                  <c:v>36742</c:v>
                </c:pt>
                <c:pt idx="836">
                  <c:v>36735</c:v>
                </c:pt>
                <c:pt idx="837">
                  <c:v>36728</c:v>
                </c:pt>
                <c:pt idx="838">
                  <c:v>36721</c:v>
                </c:pt>
                <c:pt idx="839">
                  <c:v>36714</c:v>
                </c:pt>
                <c:pt idx="840">
                  <c:v>36707</c:v>
                </c:pt>
                <c:pt idx="841">
                  <c:v>36700</c:v>
                </c:pt>
                <c:pt idx="842">
                  <c:v>36693</c:v>
                </c:pt>
                <c:pt idx="843">
                  <c:v>36686</c:v>
                </c:pt>
                <c:pt idx="844">
                  <c:v>36679</c:v>
                </c:pt>
                <c:pt idx="845">
                  <c:v>36672</c:v>
                </c:pt>
                <c:pt idx="846">
                  <c:v>36665</c:v>
                </c:pt>
                <c:pt idx="847">
                  <c:v>36658</c:v>
                </c:pt>
                <c:pt idx="848">
                  <c:v>36651</c:v>
                </c:pt>
                <c:pt idx="849">
                  <c:v>36644</c:v>
                </c:pt>
                <c:pt idx="850">
                  <c:v>36637</c:v>
                </c:pt>
                <c:pt idx="851">
                  <c:v>36630</c:v>
                </c:pt>
                <c:pt idx="852">
                  <c:v>36623</c:v>
                </c:pt>
                <c:pt idx="853">
                  <c:v>36616</c:v>
                </c:pt>
                <c:pt idx="854">
                  <c:v>36609</c:v>
                </c:pt>
                <c:pt idx="855">
                  <c:v>36602</c:v>
                </c:pt>
                <c:pt idx="856">
                  <c:v>36595</c:v>
                </c:pt>
                <c:pt idx="857">
                  <c:v>36588</c:v>
                </c:pt>
                <c:pt idx="858">
                  <c:v>36581</c:v>
                </c:pt>
                <c:pt idx="859">
                  <c:v>36574</c:v>
                </c:pt>
                <c:pt idx="860">
                  <c:v>36567</c:v>
                </c:pt>
                <c:pt idx="861">
                  <c:v>36560</c:v>
                </c:pt>
                <c:pt idx="862">
                  <c:v>36553</c:v>
                </c:pt>
                <c:pt idx="863">
                  <c:v>36546</c:v>
                </c:pt>
                <c:pt idx="864">
                  <c:v>36539</c:v>
                </c:pt>
                <c:pt idx="865">
                  <c:v>36532</c:v>
                </c:pt>
              </c:numCache>
            </c:numRef>
          </c:cat>
          <c:val>
            <c:numRef>
              <c:f>'Oil Net Position'!$E$3:$E$868</c:f>
              <c:numCache>
                <c:formatCode>General</c:formatCode>
                <c:ptCount val="866"/>
                <c:pt idx="0">
                  <c:v>305.44</c:v>
                </c:pt>
                <c:pt idx="1">
                  <c:v>305.44</c:v>
                </c:pt>
                <c:pt idx="2">
                  <c:v>300.69</c:v>
                </c:pt>
                <c:pt idx="3">
                  <c:v>298.041</c:v>
                </c:pt>
                <c:pt idx="4">
                  <c:v>294.005</c:v>
                </c:pt>
                <c:pt idx="5">
                  <c:v>288.22000000000003</c:v>
                </c:pt>
                <c:pt idx="6">
                  <c:v>288.96100000000001</c:v>
                </c:pt>
                <c:pt idx="7">
                  <c:v>299.82400000000001</c:v>
                </c:pt>
                <c:pt idx="8">
                  <c:v>288.166</c:v>
                </c:pt>
                <c:pt idx="9">
                  <c:v>311.17</c:v>
                </c:pt>
                <c:pt idx="10">
                  <c:v>294.10500000000002</c:v>
                </c:pt>
                <c:pt idx="11">
                  <c:v>302.86</c:v>
                </c:pt>
                <c:pt idx="12">
                  <c:v>310.97500000000002</c:v>
                </c:pt>
                <c:pt idx="13">
                  <c:v>300.24</c:v>
                </c:pt>
                <c:pt idx="14">
                  <c:v>300.59699999999998</c:v>
                </c:pt>
                <c:pt idx="15">
                  <c:v>312.03800000000001</c:v>
                </c:pt>
                <c:pt idx="16">
                  <c:v>313.57499999999999</c:v>
                </c:pt>
                <c:pt idx="17">
                  <c:v>299.12900000000002</c:v>
                </c:pt>
                <c:pt idx="18">
                  <c:v>296.892</c:v>
                </c:pt>
                <c:pt idx="19">
                  <c:v>296.61399999999998</c:v>
                </c:pt>
                <c:pt idx="20">
                  <c:v>300.26100000000002</c:v>
                </c:pt>
                <c:pt idx="21">
                  <c:v>294.41699999999997</c:v>
                </c:pt>
                <c:pt idx="22">
                  <c:v>287.43400000000003</c:v>
                </c:pt>
                <c:pt idx="23">
                  <c:v>286.15800000000002</c:v>
                </c:pt>
                <c:pt idx="24">
                  <c:v>286.911</c:v>
                </c:pt>
                <c:pt idx="25">
                  <c:v>286.238</c:v>
                </c:pt>
                <c:pt idx="26">
                  <c:v>302.38400000000001</c:v>
                </c:pt>
                <c:pt idx="27">
                  <c:v>301.23200000000003</c:v>
                </c:pt>
                <c:pt idx="28">
                  <c:v>289.18099999999998</c:v>
                </c:pt>
                <c:pt idx="29">
                  <c:v>266.14999999999998</c:v>
                </c:pt>
                <c:pt idx="30">
                  <c:v>270.73</c:v>
                </c:pt>
                <c:pt idx="31">
                  <c:v>252.01</c:v>
                </c:pt>
                <c:pt idx="32">
                  <c:v>258.35599999999999</c:v>
                </c:pt>
                <c:pt idx="33">
                  <c:v>259.18099999999998</c:v>
                </c:pt>
                <c:pt idx="34">
                  <c:v>262.37900000000002</c:v>
                </c:pt>
                <c:pt idx="35">
                  <c:v>262.32299999999998</c:v>
                </c:pt>
                <c:pt idx="36">
                  <c:v>262.67700000000002</c:v>
                </c:pt>
                <c:pt idx="37">
                  <c:v>260.62299999999999</c:v>
                </c:pt>
                <c:pt idx="38">
                  <c:v>275.01299999999998</c:v>
                </c:pt>
                <c:pt idx="39">
                  <c:v>282.78899999999999</c:v>
                </c:pt>
                <c:pt idx="40">
                  <c:v>286.221</c:v>
                </c:pt>
                <c:pt idx="41">
                  <c:v>274.85500000000002</c:v>
                </c:pt>
                <c:pt idx="42">
                  <c:v>274.71800000000002</c:v>
                </c:pt>
                <c:pt idx="43">
                  <c:v>274.33800000000002</c:v>
                </c:pt>
                <c:pt idx="44">
                  <c:v>281.03699999999998</c:v>
                </c:pt>
                <c:pt idx="45">
                  <c:v>266.678</c:v>
                </c:pt>
                <c:pt idx="46">
                  <c:v>274.29000000000002</c:v>
                </c:pt>
                <c:pt idx="47">
                  <c:v>258.59100000000001</c:v>
                </c:pt>
                <c:pt idx="48">
                  <c:v>258.339</c:v>
                </c:pt>
                <c:pt idx="49">
                  <c:v>252.08699999999999</c:v>
                </c:pt>
                <c:pt idx="50">
                  <c:v>256.27</c:v>
                </c:pt>
                <c:pt idx="51">
                  <c:v>252.04400000000001</c:v>
                </c:pt>
                <c:pt idx="52">
                  <c:v>262.86200000000002</c:v>
                </c:pt>
                <c:pt idx="53">
                  <c:v>260.86599999999999</c:v>
                </c:pt>
                <c:pt idx="54">
                  <c:v>250.702</c:v>
                </c:pt>
                <c:pt idx="55">
                  <c:v>243.417</c:v>
                </c:pt>
                <c:pt idx="56">
                  <c:v>256.779</c:v>
                </c:pt>
                <c:pt idx="57">
                  <c:v>278.84699999999998</c:v>
                </c:pt>
                <c:pt idx="58">
                  <c:v>283.673</c:v>
                </c:pt>
                <c:pt idx="59">
                  <c:v>295.39999999999998</c:v>
                </c:pt>
                <c:pt idx="60">
                  <c:v>293.46899999999999</c:v>
                </c:pt>
                <c:pt idx="61">
                  <c:v>294.15699999999998</c:v>
                </c:pt>
                <c:pt idx="62">
                  <c:v>303.94200000000001</c:v>
                </c:pt>
                <c:pt idx="63">
                  <c:v>310.05200000000002</c:v>
                </c:pt>
                <c:pt idx="64">
                  <c:v>313.14600000000002</c:v>
                </c:pt>
                <c:pt idx="65">
                  <c:v>315.548</c:v>
                </c:pt>
                <c:pt idx="66">
                  <c:v>332.04399999999998</c:v>
                </c:pt>
                <c:pt idx="67">
                  <c:v>336.37799999999999</c:v>
                </c:pt>
                <c:pt idx="68">
                  <c:v>342.27600000000001</c:v>
                </c:pt>
                <c:pt idx="69">
                  <c:v>341.529</c:v>
                </c:pt>
                <c:pt idx="70">
                  <c:v>338.63499999999999</c:v>
                </c:pt>
                <c:pt idx="71">
                  <c:v>322.42500000000001</c:v>
                </c:pt>
                <c:pt idx="72">
                  <c:v>313.08</c:v>
                </c:pt>
                <c:pt idx="73">
                  <c:v>318.63900000000001</c:v>
                </c:pt>
                <c:pt idx="74">
                  <c:v>303.048</c:v>
                </c:pt>
                <c:pt idx="75">
                  <c:v>302.31700000000001</c:v>
                </c:pt>
                <c:pt idx="76">
                  <c:v>320.255</c:v>
                </c:pt>
                <c:pt idx="77">
                  <c:v>309.62400000000002</c:v>
                </c:pt>
                <c:pt idx="78">
                  <c:v>301.72800000000001</c:v>
                </c:pt>
                <c:pt idx="79">
                  <c:v>313.96800000000002</c:v>
                </c:pt>
                <c:pt idx="80">
                  <c:v>321.08800000000002</c:v>
                </c:pt>
                <c:pt idx="81">
                  <c:v>310.90699999999998</c:v>
                </c:pt>
                <c:pt idx="82">
                  <c:v>311.97300000000001</c:v>
                </c:pt>
                <c:pt idx="83">
                  <c:v>273.404</c:v>
                </c:pt>
                <c:pt idx="84">
                  <c:v>259.613</c:v>
                </c:pt>
                <c:pt idx="85">
                  <c:v>260.774</c:v>
                </c:pt>
                <c:pt idx="86">
                  <c:v>274.74</c:v>
                </c:pt>
                <c:pt idx="87">
                  <c:v>257.392</c:v>
                </c:pt>
                <c:pt idx="88">
                  <c:v>256.66699999999997</c:v>
                </c:pt>
                <c:pt idx="89">
                  <c:v>246.86</c:v>
                </c:pt>
                <c:pt idx="90">
                  <c:v>248.21700000000001</c:v>
                </c:pt>
                <c:pt idx="91">
                  <c:v>251.43799999999999</c:v>
                </c:pt>
                <c:pt idx="92">
                  <c:v>248.995</c:v>
                </c:pt>
                <c:pt idx="93">
                  <c:v>249.84100000000001</c:v>
                </c:pt>
                <c:pt idx="94">
                  <c:v>255.83500000000001</c:v>
                </c:pt>
                <c:pt idx="95">
                  <c:v>263.32100000000003</c:v>
                </c:pt>
                <c:pt idx="96">
                  <c:v>266.24099999999999</c:v>
                </c:pt>
                <c:pt idx="97">
                  <c:v>270.44099999999997</c:v>
                </c:pt>
                <c:pt idx="98">
                  <c:v>263.28100000000001</c:v>
                </c:pt>
                <c:pt idx="99">
                  <c:v>270.92399999999998</c:v>
                </c:pt>
                <c:pt idx="100">
                  <c:v>260.76400000000001</c:v>
                </c:pt>
                <c:pt idx="101">
                  <c:v>252.90899999999999</c:v>
                </c:pt>
                <c:pt idx="102">
                  <c:v>255.01499999999999</c:v>
                </c:pt>
                <c:pt idx="103">
                  <c:v>258.24599999999998</c:v>
                </c:pt>
                <c:pt idx="104">
                  <c:v>269.65800000000002</c:v>
                </c:pt>
                <c:pt idx="105">
                  <c:v>286.065</c:v>
                </c:pt>
                <c:pt idx="106">
                  <c:v>308.55700000000002</c:v>
                </c:pt>
                <c:pt idx="107">
                  <c:v>307.73899999999998</c:v>
                </c:pt>
                <c:pt idx="108">
                  <c:v>304.46199999999999</c:v>
                </c:pt>
                <c:pt idx="109">
                  <c:v>337.02699999999999</c:v>
                </c:pt>
                <c:pt idx="110">
                  <c:v>355.572</c:v>
                </c:pt>
                <c:pt idx="111">
                  <c:v>367.505</c:v>
                </c:pt>
                <c:pt idx="112">
                  <c:v>378.70100000000002</c:v>
                </c:pt>
                <c:pt idx="113">
                  <c:v>361.774</c:v>
                </c:pt>
                <c:pt idx="114">
                  <c:v>364.685</c:v>
                </c:pt>
                <c:pt idx="115">
                  <c:v>368.66</c:v>
                </c:pt>
                <c:pt idx="116">
                  <c:v>347.673</c:v>
                </c:pt>
                <c:pt idx="117">
                  <c:v>334.56299999999999</c:v>
                </c:pt>
                <c:pt idx="118">
                  <c:v>326.80799999999999</c:v>
                </c:pt>
                <c:pt idx="119">
                  <c:v>361.18299999999999</c:v>
                </c:pt>
                <c:pt idx="120">
                  <c:v>359.346</c:v>
                </c:pt>
                <c:pt idx="121">
                  <c:v>365.61900000000003</c:v>
                </c:pt>
                <c:pt idx="122">
                  <c:v>354.74299999999999</c:v>
                </c:pt>
                <c:pt idx="123">
                  <c:v>338.65899999999999</c:v>
                </c:pt>
                <c:pt idx="124">
                  <c:v>331.99799999999999</c:v>
                </c:pt>
                <c:pt idx="125">
                  <c:v>334.10399999999998</c:v>
                </c:pt>
                <c:pt idx="126">
                  <c:v>357.62799999999999</c:v>
                </c:pt>
                <c:pt idx="127">
                  <c:v>368.36</c:v>
                </c:pt>
                <c:pt idx="128">
                  <c:v>360.86799999999999</c:v>
                </c:pt>
                <c:pt idx="129">
                  <c:v>352.40100000000001</c:v>
                </c:pt>
                <c:pt idx="130">
                  <c:v>329.61200000000002</c:v>
                </c:pt>
                <c:pt idx="131">
                  <c:v>311.82900000000001</c:v>
                </c:pt>
                <c:pt idx="132">
                  <c:v>306.88600000000002</c:v>
                </c:pt>
                <c:pt idx="133">
                  <c:v>294.92099999999999</c:v>
                </c:pt>
                <c:pt idx="134">
                  <c:v>284.30700000000002</c:v>
                </c:pt>
                <c:pt idx="135">
                  <c:v>291.37299999999999</c:v>
                </c:pt>
                <c:pt idx="136">
                  <c:v>299.36</c:v>
                </c:pt>
                <c:pt idx="137">
                  <c:v>293.096</c:v>
                </c:pt>
                <c:pt idx="138">
                  <c:v>289.21800000000002</c:v>
                </c:pt>
                <c:pt idx="139">
                  <c:v>282.53399999999999</c:v>
                </c:pt>
                <c:pt idx="140">
                  <c:v>287.51799999999997</c:v>
                </c:pt>
                <c:pt idx="141">
                  <c:v>273.25700000000001</c:v>
                </c:pt>
                <c:pt idx="142">
                  <c:v>275.59699999999998</c:v>
                </c:pt>
                <c:pt idx="143">
                  <c:v>274.08999999999997</c:v>
                </c:pt>
                <c:pt idx="144">
                  <c:v>275.26600000000002</c:v>
                </c:pt>
                <c:pt idx="145">
                  <c:v>277.96600000000001</c:v>
                </c:pt>
                <c:pt idx="146">
                  <c:v>282.90899999999999</c:v>
                </c:pt>
                <c:pt idx="147">
                  <c:v>276.33100000000002</c:v>
                </c:pt>
                <c:pt idx="148">
                  <c:v>283.67</c:v>
                </c:pt>
                <c:pt idx="149">
                  <c:v>283.87799999999999</c:v>
                </c:pt>
                <c:pt idx="150">
                  <c:v>302.44600000000003</c:v>
                </c:pt>
                <c:pt idx="151">
                  <c:v>316.09399999999999</c:v>
                </c:pt>
                <c:pt idx="152">
                  <c:v>328.435</c:v>
                </c:pt>
                <c:pt idx="153">
                  <c:v>339.13499999999999</c:v>
                </c:pt>
                <c:pt idx="154">
                  <c:v>352.66300000000001</c:v>
                </c:pt>
                <c:pt idx="155">
                  <c:v>339.26499999999999</c:v>
                </c:pt>
                <c:pt idx="156">
                  <c:v>344.72</c:v>
                </c:pt>
                <c:pt idx="157">
                  <c:v>343.774</c:v>
                </c:pt>
                <c:pt idx="158">
                  <c:v>348.16399999999999</c:v>
                </c:pt>
                <c:pt idx="159">
                  <c:v>359.959</c:v>
                </c:pt>
                <c:pt idx="160">
                  <c:v>330.97800000000001</c:v>
                </c:pt>
                <c:pt idx="161">
                  <c:v>310.55200000000002</c:v>
                </c:pt>
                <c:pt idx="162">
                  <c:v>291.65600000000001</c:v>
                </c:pt>
                <c:pt idx="163">
                  <c:v>260.24299999999999</c:v>
                </c:pt>
                <c:pt idx="164">
                  <c:v>288.74599999999998</c:v>
                </c:pt>
                <c:pt idx="165">
                  <c:v>264.87900000000002</c:v>
                </c:pt>
                <c:pt idx="166">
                  <c:v>253.589</c:v>
                </c:pt>
                <c:pt idx="167">
                  <c:v>256.161</c:v>
                </c:pt>
                <c:pt idx="168">
                  <c:v>267.18</c:v>
                </c:pt>
                <c:pt idx="169">
                  <c:v>243.971</c:v>
                </c:pt>
                <c:pt idx="170">
                  <c:v>245.30699999999999</c:v>
                </c:pt>
                <c:pt idx="171">
                  <c:v>245.648</c:v>
                </c:pt>
                <c:pt idx="172">
                  <c:v>241.608</c:v>
                </c:pt>
                <c:pt idx="173">
                  <c:v>225.01</c:v>
                </c:pt>
                <c:pt idx="174">
                  <c:v>228.99600000000001</c:v>
                </c:pt>
                <c:pt idx="175">
                  <c:v>236.52199999999999</c:v>
                </c:pt>
                <c:pt idx="176">
                  <c:v>232.47800000000001</c:v>
                </c:pt>
                <c:pt idx="177">
                  <c:v>215.422</c:v>
                </c:pt>
                <c:pt idx="178">
                  <c:v>217.00399999999999</c:v>
                </c:pt>
                <c:pt idx="179">
                  <c:v>212.19800000000001</c:v>
                </c:pt>
                <c:pt idx="180">
                  <c:v>210.834</c:v>
                </c:pt>
                <c:pt idx="181">
                  <c:v>232.27099999999999</c:v>
                </c:pt>
                <c:pt idx="182">
                  <c:v>241.14099999999999</c:v>
                </c:pt>
                <c:pt idx="183">
                  <c:v>235.553</c:v>
                </c:pt>
                <c:pt idx="184">
                  <c:v>241.09200000000001</c:v>
                </c:pt>
                <c:pt idx="185">
                  <c:v>234.58099999999999</c:v>
                </c:pt>
                <c:pt idx="186">
                  <c:v>213.084</c:v>
                </c:pt>
                <c:pt idx="187">
                  <c:v>206.20400000000001</c:v>
                </c:pt>
                <c:pt idx="188">
                  <c:v>196.66200000000001</c:v>
                </c:pt>
                <c:pt idx="189">
                  <c:v>196.637</c:v>
                </c:pt>
                <c:pt idx="190">
                  <c:v>195.88399999999999</c:v>
                </c:pt>
                <c:pt idx="191">
                  <c:v>191.97900000000001</c:v>
                </c:pt>
                <c:pt idx="192">
                  <c:v>196.328</c:v>
                </c:pt>
                <c:pt idx="193">
                  <c:v>191.15700000000001</c:v>
                </c:pt>
                <c:pt idx="194">
                  <c:v>188.018</c:v>
                </c:pt>
                <c:pt idx="195">
                  <c:v>182.45400000000001</c:v>
                </c:pt>
                <c:pt idx="196">
                  <c:v>199.07300000000001</c:v>
                </c:pt>
                <c:pt idx="197">
                  <c:v>199.249</c:v>
                </c:pt>
                <c:pt idx="198">
                  <c:v>208.02799999999999</c:v>
                </c:pt>
                <c:pt idx="199">
                  <c:v>218.6</c:v>
                </c:pt>
                <c:pt idx="200">
                  <c:v>213.31399999999999</c:v>
                </c:pt>
                <c:pt idx="201">
                  <c:v>212.405</c:v>
                </c:pt>
                <c:pt idx="202">
                  <c:v>216.315</c:v>
                </c:pt>
                <c:pt idx="203">
                  <c:v>240.93299999999999</c:v>
                </c:pt>
                <c:pt idx="204">
                  <c:v>228.59899999999999</c:v>
                </c:pt>
                <c:pt idx="205">
                  <c:v>221.541</c:v>
                </c:pt>
                <c:pt idx="206">
                  <c:v>220.946</c:v>
                </c:pt>
                <c:pt idx="207">
                  <c:v>215.131</c:v>
                </c:pt>
                <c:pt idx="208">
                  <c:v>193.13900000000001</c:v>
                </c:pt>
                <c:pt idx="209">
                  <c:v>206.64599999999999</c:v>
                </c:pt>
                <c:pt idx="210">
                  <c:v>188.74100000000001</c:v>
                </c:pt>
                <c:pt idx="211">
                  <c:v>190.32</c:v>
                </c:pt>
                <c:pt idx="212">
                  <c:v>189.77199999999999</c:v>
                </c:pt>
                <c:pt idx="213">
                  <c:v>184.53899999999999</c:v>
                </c:pt>
                <c:pt idx="214">
                  <c:v>190.81200000000001</c:v>
                </c:pt>
                <c:pt idx="215">
                  <c:v>181.52</c:v>
                </c:pt>
                <c:pt idx="216">
                  <c:v>179.471</c:v>
                </c:pt>
                <c:pt idx="217">
                  <c:v>182.18700000000001</c:v>
                </c:pt>
                <c:pt idx="218">
                  <c:v>184.477</c:v>
                </c:pt>
                <c:pt idx="219">
                  <c:v>183.559</c:v>
                </c:pt>
                <c:pt idx="220">
                  <c:v>184.01300000000001</c:v>
                </c:pt>
                <c:pt idx="221">
                  <c:v>187.14400000000001</c:v>
                </c:pt>
                <c:pt idx="222">
                  <c:v>197.554</c:v>
                </c:pt>
                <c:pt idx="223">
                  <c:v>241.14099999999999</c:v>
                </c:pt>
                <c:pt idx="224">
                  <c:v>218.83799999999999</c:v>
                </c:pt>
                <c:pt idx="225">
                  <c:v>224.12</c:v>
                </c:pt>
                <c:pt idx="226">
                  <c:v>227.96899999999999</c:v>
                </c:pt>
                <c:pt idx="227">
                  <c:v>244.50299999999999</c:v>
                </c:pt>
                <c:pt idx="228">
                  <c:v>265.91399999999999</c:v>
                </c:pt>
                <c:pt idx="229">
                  <c:v>273.73099999999999</c:v>
                </c:pt>
                <c:pt idx="230">
                  <c:v>286.49400000000003</c:v>
                </c:pt>
                <c:pt idx="231">
                  <c:v>276.60000000000002</c:v>
                </c:pt>
                <c:pt idx="232">
                  <c:v>284.8</c:v>
                </c:pt>
                <c:pt idx="233">
                  <c:v>275.56799999999998</c:v>
                </c:pt>
                <c:pt idx="234">
                  <c:v>254.964</c:v>
                </c:pt>
                <c:pt idx="235">
                  <c:v>232.56800000000001</c:v>
                </c:pt>
                <c:pt idx="236">
                  <c:v>230.148</c:v>
                </c:pt>
                <c:pt idx="237">
                  <c:v>231.32499999999999</c:v>
                </c:pt>
                <c:pt idx="238">
                  <c:v>225.07599999999999</c:v>
                </c:pt>
                <c:pt idx="239">
                  <c:v>234.261</c:v>
                </c:pt>
                <c:pt idx="240">
                  <c:v>239.048</c:v>
                </c:pt>
                <c:pt idx="241">
                  <c:v>231.779</c:v>
                </c:pt>
                <c:pt idx="242">
                  <c:v>217.798</c:v>
                </c:pt>
                <c:pt idx="243">
                  <c:v>235.99299999999999</c:v>
                </c:pt>
                <c:pt idx="244">
                  <c:v>232.01499999999999</c:v>
                </c:pt>
                <c:pt idx="245">
                  <c:v>229.006</c:v>
                </c:pt>
                <c:pt idx="246">
                  <c:v>228.92500000000001</c:v>
                </c:pt>
                <c:pt idx="247">
                  <c:v>254.57300000000001</c:v>
                </c:pt>
                <c:pt idx="248">
                  <c:v>246.482</c:v>
                </c:pt>
                <c:pt idx="249">
                  <c:v>234.66200000000001</c:v>
                </c:pt>
                <c:pt idx="250">
                  <c:v>245.03700000000001</c:v>
                </c:pt>
                <c:pt idx="251">
                  <c:v>224.33500000000001</c:v>
                </c:pt>
                <c:pt idx="252">
                  <c:v>212.63200000000001</c:v>
                </c:pt>
                <c:pt idx="253">
                  <c:v>215.05099999999999</c:v>
                </c:pt>
                <c:pt idx="254">
                  <c:v>217.27099999999999</c:v>
                </c:pt>
                <c:pt idx="255">
                  <c:v>222.19900000000001</c:v>
                </c:pt>
                <c:pt idx="256">
                  <c:v>229.69499999999999</c:v>
                </c:pt>
                <c:pt idx="257">
                  <c:v>221.26900000000001</c:v>
                </c:pt>
                <c:pt idx="258">
                  <c:v>221.04400000000001</c:v>
                </c:pt>
                <c:pt idx="259">
                  <c:v>219.17</c:v>
                </c:pt>
                <c:pt idx="260">
                  <c:v>217.54499999999999</c:v>
                </c:pt>
                <c:pt idx="261">
                  <c:v>218.69399999999999</c:v>
                </c:pt>
                <c:pt idx="262">
                  <c:v>235.39599999999999</c:v>
                </c:pt>
                <c:pt idx="263">
                  <c:v>250.64500000000001</c:v>
                </c:pt>
                <c:pt idx="264">
                  <c:v>243.107</c:v>
                </c:pt>
                <c:pt idx="265">
                  <c:v>231.43700000000001</c:v>
                </c:pt>
                <c:pt idx="266">
                  <c:v>228.53200000000001</c:v>
                </c:pt>
                <c:pt idx="267">
                  <c:v>223.98</c:v>
                </c:pt>
                <c:pt idx="268">
                  <c:v>228.81299999999999</c:v>
                </c:pt>
                <c:pt idx="269">
                  <c:v>247.79300000000001</c:v>
                </c:pt>
                <c:pt idx="270">
                  <c:v>241.459</c:v>
                </c:pt>
                <c:pt idx="271">
                  <c:v>258.03899999999999</c:v>
                </c:pt>
                <c:pt idx="272">
                  <c:v>257.29300000000001</c:v>
                </c:pt>
                <c:pt idx="273">
                  <c:v>251.59299999999999</c:v>
                </c:pt>
                <c:pt idx="274">
                  <c:v>287.37900000000002</c:v>
                </c:pt>
                <c:pt idx="275">
                  <c:v>314.69600000000003</c:v>
                </c:pt>
                <c:pt idx="276">
                  <c:v>319.58499999999998</c:v>
                </c:pt>
                <c:pt idx="277">
                  <c:v>312.733</c:v>
                </c:pt>
                <c:pt idx="278">
                  <c:v>303.86799999999999</c:v>
                </c:pt>
                <c:pt idx="279">
                  <c:v>325.762</c:v>
                </c:pt>
                <c:pt idx="280">
                  <c:v>315.64299999999997</c:v>
                </c:pt>
                <c:pt idx="281">
                  <c:v>306.99</c:v>
                </c:pt>
                <c:pt idx="282">
                  <c:v>293.71499999999997</c:v>
                </c:pt>
                <c:pt idx="283">
                  <c:v>331.65899999999999</c:v>
                </c:pt>
                <c:pt idx="284">
                  <c:v>323.98099999999999</c:v>
                </c:pt>
                <c:pt idx="285">
                  <c:v>277.12700000000001</c:v>
                </c:pt>
                <c:pt idx="286">
                  <c:v>229.56899999999999</c:v>
                </c:pt>
                <c:pt idx="287">
                  <c:v>241.62299999999999</c:v>
                </c:pt>
                <c:pt idx="288">
                  <c:v>251.75899999999999</c:v>
                </c:pt>
                <c:pt idx="289">
                  <c:v>223.499</c:v>
                </c:pt>
                <c:pt idx="290">
                  <c:v>256.69600000000003</c:v>
                </c:pt>
                <c:pt idx="291">
                  <c:v>259.68799999999999</c:v>
                </c:pt>
                <c:pt idx="292">
                  <c:v>246.428</c:v>
                </c:pt>
                <c:pt idx="293">
                  <c:v>260.452</c:v>
                </c:pt>
                <c:pt idx="294">
                  <c:v>251.22</c:v>
                </c:pt>
                <c:pt idx="295">
                  <c:v>248.27600000000001</c:v>
                </c:pt>
                <c:pt idx="296">
                  <c:v>255.04599999999999</c:v>
                </c:pt>
                <c:pt idx="297">
                  <c:v>217.631</c:v>
                </c:pt>
                <c:pt idx="298">
                  <c:v>215.46100000000001</c:v>
                </c:pt>
                <c:pt idx="299">
                  <c:v>236.244</c:v>
                </c:pt>
                <c:pt idx="300">
                  <c:v>266.49700000000001</c:v>
                </c:pt>
                <c:pt idx="301">
                  <c:v>256.20999999999998</c:v>
                </c:pt>
                <c:pt idx="302">
                  <c:v>238.35499999999999</c:v>
                </c:pt>
                <c:pt idx="303">
                  <c:v>229.684</c:v>
                </c:pt>
                <c:pt idx="304">
                  <c:v>242.92400000000001</c:v>
                </c:pt>
                <c:pt idx="305">
                  <c:v>239.75899999999999</c:v>
                </c:pt>
                <c:pt idx="306">
                  <c:v>207.58099999999999</c:v>
                </c:pt>
                <c:pt idx="307">
                  <c:v>200.613</c:v>
                </c:pt>
                <c:pt idx="308">
                  <c:v>208.27699999999999</c:v>
                </c:pt>
                <c:pt idx="309">
                  <c:v>189.94399999999999</c:v>
                </c:pt>
                <c:pt idx="310">
                  <c:v>190.583</c:v>
                </c:pt>
                <c:pt idx="311">
                  <c:v>179.64</c:v>
                </c:pt>
                <c:pt idx="312">
                  <c:v>184.26</c:v>
                </c:pt>
                <c:pt idx="313">
                  <c:v>191.98599999999999</c:v>
                </c:pt>
                <c:pt idx="314">
                  <c:v>201.351</c:v>
                </c:pt>
                <c:pt idx="315">
                  <c:v>172.98599999999999</c:v>
                </c:pt>
                <c:pt idx="316">
                  <c:v>171.12200000000001</c:v>
                </c:pt>
                <c:pt idx="317">
                  <c:v>172.16499999999999</c:v>
                </c:pt>
                <c:pt idx="318">
                  <c:v>157.267</c:v>
                </c:pt>
                <c:pt idx="319">
                  <c:v>171.94900000000001</c:v>
                </c:pt>
                <c:pt idx="320">
                  <c:v>179.22200000000001</c:v>
                </c:pt>
                <c:pt idx="321">
                  <c:v>184.54400000000001</c:v>
                </c:pt>
                <c:pt idx="322">
                  <c:v>178.553</c:v>
                </c:pt>
                <c:pt idx="323">
                  <c:v>179.25200000000001</c:v>
                </c:pt>
                <c:pt idx="324">
                  <c:v>178.81700000000001</c:v>
                </c:pt>
                <c:pt idx="325">
                  <c:v>191.381</c:v>
                </c:pt>
                <c:pt idx="326">
                  <c:v>204.60599999999999</c:v>
                </c:pt>
                <c:pt idx="327">
                  <c:v>218.833</c:v>
                </c:pt>
                <c:pt idx="328">
                  <c:v>207.249</c:v>
                </c:pt>
                <c:pt idx="329">
                  <c:v>222.976</c:v>
                </c:pt>
                <c:pt idx="330">
                  <c:v>234.10599999999999</c:v>
                </c:pt>
                <c:pt idx="331">
                  <c:v>246.458</c:v>
                </c:pt>
                <c:pt idx="332">
                  <c:v>219.69399999999999</c:v>
                </c:pt>
                <c:pt idx="333">
                  <c:v>211.309</c:v>
                </c:pt>
                <c:pt idx="334">
                  <c:v>222.49600000000001</c:v>
                </c:pt>
                <c:pt idx="335">
                  <c:v>210.83099999999999</c:v>
                </c:pt>
                <c:pt idx="336">
                  <c:v>195.33099999999999</c:v>
                </c:pt>
                <c:pt idx="337">
                  <c:v>184.589</c:v>
                </c:pt>
                <c:pt idx="338">
                  <c:v>171.29</c:v>
                </c:pt>
                <c:pt idx="339">
                  <c:v>156.87899999999999</c:v>
                </c:pt>
                <c:pt idx="340">
                  <c:v>175.471</c:v>
                </c:pt>
                <c:pt idx="341">
                  <c:v>183.447</c:v>
                </c:pt>
                <c:pt idx="342">
                  <c:v>220.91900000000001</c:v>
                </c:pt>
                <c:pt idx="343">
                  <c:v>225.30500000000001</c:v>
                </c:pt>
                <c:pt idx="344">
                  <c:v>205.82400000000001</c:v>
                </c:pt>
                <c:pt idx="345">
                  <c:v>182.00299999999999</c:v>
                </c:pt>
                <c:pt idx="346">
                  <c:v>165.994</c:v>
                </c:pt>
                <c:pt idx="347">
                  <c:v>162.72</c:v>
                </c:pt>
                <c:pt idx="348">
                  <c:v>158.75</c:v>
                </c:pt>
                <c:pt idx="349">
                  <c:v>175.76900000000001</c:v>
                </c:pt>
                <c:pt idx="350">
                  <c:v>166.09100000000001</c:v>
                </c:pt>
                <c:pt idx="351">
                  <c:v>189.923</c:v>
                </c:pt>
                <c:pt idx="352">
                  <c:v>199.13499999999999</c:v>
                </c:pt>
                <c:pt idx="353">
                  <c:v>224.696</c:v>
                </c:pt>
                <c:pt idx="354">
                  <c:v>227.69</c:v>
                </c:pt>
                <c:pt idx="355">
                  <c:v>215.637</c:v>
                </c:pt>
                <c:pt idx="356">
                  <c:v>189.053</c:v>
                </c:pt>
                <c:pt idx="357">
                  <c:v>166.64099999999999</c:v>
                </c:pt>
                <c:pt idx="358">
                  <c:v>152.50899999999999</c:v>
                </c:pt>
                <c:pt idx="359">
                  <c:v>162.69</c:v>
                </c:pt>
                <c:pt idx="360">
                  <c:v>156.36099999999999</c:v>
                </c:pt>
                <c:pt idx="361">
                  <c:v>149.21100000000001</c:v>
                </c:pt>
                <c:pt idx="362">
                  <c:v>149.96299999999999</c:v>
                </c:pt>
                <c:pt idx="363">
                  <c:v>175.54499999999999</c:v>
                </c:pt>
                <c:pt idx="364">
                  <c:v>157.15100000000001</c:v>
                </c:pt>
                <c:pt idx="365">
                  <c:v>162.45400000000001</c:v>
                </c:pt>
                <c:pt idx="366">
                  <c:v>167.654</c:v>
                </c:pt>
                <c:pt idx="367">
                  <c:v>146.815</c:v>
                </c:pt>
                <c:pt idx="368">
                  <c:v>136.92599999999999</c:v>
                </c:pt>
                <c:pt idx="369">
                  <c:v>127.598</c:v>
                </c:pt>
                <c:pt idx="370">
                  <c:v>134.339</c:v>
                </c:pt>
                <c:pt idx="371">
                  <c:v>149.28399999999999</c:v>
                </c:pt>
                <c:pt idx="372">
                  <c:v>140.35900000000001</c:v>
                </c:pt>
                <c:pt idx="373">
                  <c:v>138.20599999999999</c:v>
                </c:pt>
                <c:pt idx="374">
                  <c:v>151.221</c:v>
                </c:pt>
                <c:pt idx="375">
                  <c:v>145.54400000000001</c:v>
                </c:pt>
                <c:pt idx="376">
                  <c:v>138.69399999999999</c:v>
                </c:pt>
                <c:pt idx="377">
                  <c:v>130.60499999999999</c:v>
                </c:pt>
                <c:pt idx="378">
                  <c:v>124.646</c:v>
                </c:pt>
                <c:pt idx="379">
                  <c:v>127.875</c:v>
                </c:pt>
                <c:pt idx="380">
                  <c:v>122.961</c:v>
                </c:pt>
                <c:pt idx="381">
                  <c:v>127.473</c:v>
                </c:pt>
                <c:pt idx="382">
                  <c:v>132.28399999999999</c:v>
                </c:pt>
                <c:pt idx="383">
                  <c:v>137.34800000000001</c:v>
                </c:pt>
                <c:pt idx="384">
                  <c:v>133.62700000000001</c:v>
                </c:pt>
                <c:pt idx="385">
                  <c:v>142.53399999999999</c:v>
                </c:pt>
                <c:pt idx="386">
                  <c:v>143.45099999999999</c:v>
                </c:pt>
                <c:pt idx="387">
                  <c:v>130.67599999999999</c:v>
                </c:pt>
                <c:pt idx="388">
                  <c:v>137.55199999999999</c:v>
                </c:pt>
                <c:pt idx="389">
                  <c:v>149.66499999999999</c:v>
                </c:pt>
                <c:pt idx="390">
                  <c:v>162.13300000000001</c:v>
                </c:pt>
                <c:pt idx="391">
                  <c:v>160.834</c:v>
                </c:pt>
                <c:pt idx="392">
                  <c:v>164.81399999999999</c:v>
                </c:pt>
                <c:pt idx="393">
                  <c:v>151.48599999999999</c:v>
                </c:pt>
                <c:pt idx="394">
                  <c:v>154.239</c:v>
                </c:pt>
                <c:pt idx="395">
                  <c:v>143.411</c:v>
                </c:pt>
                <c:pt idx="396">
                  <c:v>139.83600000000001</c:v>
                </c:pt>
                <c:pt idx="397">
                  <c:v>140.88399999999999</c:v>
                </c:pt>
                <c:pt idx="398">
                  <c:v>142.99199999999999</c:v>
                </c:pt>
                <c:pt idx="399">
                  <c:v>124.6</c:v>
                </c:pt>
                <c:pt idx="400">
                  <c:v>130.893</c:v>
                </c:pt>
                <c:pt idx="401">
                  <c:v>111.91800000000001</c:v>
                </c:pt>
                <c:pt idx="402">
                  <c:v>107.203</c:v>
                </c:pt>
                <c:pt idx="403">
                  <c:v>106.357</c:v>
                </c:pt>
                <c:pt idx="404">
                  <c:v>116.346</c:v>
                </c:pt>
                <c:pt idx="405">
                  <c:v>107.001</c:v>
                </c:pt>
                <c:pt idx="406">
                  <c:v>109.27</c:v>
                </c:pt>
                <c:pt idx="407">
                  <c:v>103.741</c:v>
                </c:pt>
                <c:pt idx="408">
                  <c:v>101.855</c:v>
                </c:pt>
                <c:pt idx="409">
                  <c:v>104.004</c:v>
                </c:pt>
                <c:pt idx="410">
                  <c:v>117.51600000000001</c:v>
                </c:pt>
                <c:pt idx="411">
                  <c:v>124.794</c:v>
                </c:pt>
                <c:pt idx="412">
                  <c:v>121.63800000000001</c:v>
                </c:pt>
                <c:pt idx="413">
                  <c:v>120.795</c:v>
                </c:pt>
                <c:pt idx="414">
                  <c:v>133.87100000000001</c:v>
                </c:pt>
                <c:pt idx="415">
                  <c:v>145.34100000000001</c:v>
                </c:pt>
                <c:pt idx="416">
                  <c:v>144.661</c:v>
                </c:pt>
                <c:pt idx="417">
                  <c:v>138.30000000000001</c:v>
                </c:pt>
                <c:pt idx="418">
                  <c:v>146.40600000000001</c:v>
                </c:pt>
                <c:pt idx="419">
                  <c:v>155.726</c:v>
                </c:pt>
                <c:pt idx="420">
                  <c:v>156.91900000000001</c:v>
                </c:pt>
                <c:pt idx="421">
                  <c:v>175.67599999999999</c:v>
                </c:pt>
                <c:pt idx="422">
                  <c:v>178.84200000000001</c:v>
                </c:pt>
                <c:pt idx="423">
                  <c:v>183.77199999999999</c:v>
                </c:pt>
                <c:pt idx="424">
                  <c:v>184.917</c:v>
                </c:pt>
                <c:pt idx="425">
                  <c:v>182.03200000000001</c:v>
                </c:pt>
                <c:pt idx="426">
                  <c:v>191.63499999999999</c:v>
                </c:pt>
                <c:pt idx="427">
                  <c:v>193.76900000000001</c:v>
                </c:pt>
                <c:pt idx="428">
                  <c:v>198.09899999999999</c:v>
                </c:pt>
                <c:pt idx="429">
                  <c:v>222.42</c:v>
                </c:pt>
                <c:pt idx="430">
                  <c:v>232.16900000000001</c:v>
                </c:pt>
                <c:pt idx="431">
                  <c:v>237.941</c:v>
                </c:pt>
                <c:pt idx="432">
                  <c:v>221.84200000000001</c:v>
                </c:pt>
                <c:pt idx="433">
                  <c:v>227.982</c:v>
                </c:pt>
                <c:pt idx="434">
                  <c:v>221.608</c:v>
                </c:pt>
                <c:pt idx="435">
                  <c:v>212.56</c:v>
                </c:pt>
                <c:pt idx="436">
                  <c:v>195.91800000000001</c:v>
                </c:pt>
                <c:pt idx="437">
                  <c:v>198.22900000000001</c:v>
                </c:pt>
                <c:pt idx="438">
                  <c:v>218.11799999999999</c:v>
                </c:pt>
                <c:pt idx="439">
                  <c:v>231.29400000000001</c:v>
                </c:pt>
                <c:pt idx="440">
                  <c:v>231.886</c:v>
                </c:pt>
                <c:pt idx="441">
                  <c:v>243.995</c:v>
                </c:pt>
                <c:pt idx="442">
                  <c:v>220.94800000000001</c:v>
                </c:pt>
                <c:pt idx="443">
                  <c:v>198.9</c:v>
                </c:pt>
                <c:pt idx="444">
                  <c:v>175.55199999999999</c:v>
                </c:pt>
                <c:pt idx="445">
                  <c:v>186.00800000000001</c:v>
                </c:pt>
                <c:pt idx="446">
                  <c:v>178.238</c:v>
                </c:pt>
                <c:pt idx="447">
                  <c:v>191.078</c:v>
                </c:pt>
                <c:pt idx="448">
                  <c:v>205.52099999999999</c:v>
                </c:pt>
                <c:pt idx="449">
                  <c:v>204.08099999999999</c:v>
                </c:pt>
                <c:pt idx="450">
                  <c:v>194.79499999999999</c:v>
                </c:pt>
                <c:pt idx="451">
                  <c:v>183.274</c:v>
                </c:pt>
                <c:pt idx="452">
                  <c:v>182.19</c:v>
                </c:pt>
                <c:pt idx="453">
                  <c:v>178.29599999999999</c:v>
                </c:pt>
                <c:pt idx="454">
                  <c:v>198.76499999999999</c:v>
                </c:pt>
                <c:pt idx="455">
                  <c:v>207.83199999999999</c:v>
                </c:pt>
                <c:pt idx="456">
                  <c:v>187.703</c:v>
                </c:pt>
                <c:pt idx="457">
                  <c:v>214.874</c:v>
                </c:pt>
                <c:pt idx="458">
                  <c:v>198.614</c:v>
                </c:pt>
                <c:pt idx="459">
                  <c:v>200.691</c:v>
                </c:pt>
                <c:pt idx="460">
                  <c:v>207.54900000000001</c:v>
                </c:pt>
                <c:pt idx="461">
                  <c:v>196.79900000000001</c:v>
                </c:pt>
                <c:pt idx="462">
                  <c:v>190.59399999999999</c:v>
                </c:pt>
                <c:pt idx="463">
                  <c:v>198.82400000000001</c:v>
                </c:pt>
                <c:pt idx="464">
                  <c:v>196.227</c:v>
                </c:pt>
                <c:pt idx="465">
                  <c:v>177.70500000000001</c:v>
                </c:pt>
                <c:pt idx="466">
                  <c:v>161.34299999999999</c:v>
                </c:pt>
                <c:pt idx="467">
                  <c:v>142.66399999999999</c:v>
                </c:pt>
                <c:pt idx="468">
                  <c:v>141.26400000000001</c:v>
                </c:pt>
                <c:pt idx="469">
                  <c:v>153.41499999999999</c:v>
                </c:pt>
                <c:pt idx="470">
                  <c:v>168.72300000000001</c:v>
                </c:pt>
                <c:pt idx="471">
                  <c:v>209.18100000000001</c:v>
                </c:pt>
                <c:pt idx="472">
                  <c:v>197.16399999999999</c:v>
                </c:pt>
                <c:pt idx="473">
                  <c:v>191.39500000000001</c:v>
                </c:pt>
                <c:pt idx="474">
                  <c:v>180.26900000000001</c:v>
                </c:pt>
                <c:pt idx="475">
                  <c:v>164.113</c:v>
                </c:pt>
                <c:pt idx="476">
                  <c:v>142.96100000000001</c:v>
                </c:pt>
                <c:pt idx="477">
                  <c:v>150.149</c:v>
                </c:pt>
                <c:pt idx="478">
                  <c:v>129.893</c:v>
                </c:pt>
                <c:pt idx="479">
                  <c:v>129.27500000000001</c:v>
                </c:pt>
                <c:pt idx="480">
                  <c:v>127.259</c:v>
                </c:pt>
                <c:pt idx="481">
                  <c:v>130.05699999999999</c:v>
                </c:pt>
                <c:pt idx="482">
                  <c:v>120.605</c:v>
                </c:pt>
                <c:pt idx="483">
                  <c:v>122.64100000000001</c:v>
                </c:pt>
                <c:pt idx="484">
                  <c:v>123.425</c:v>
                </c:pt>
                <c:pt idx="485">
                  <c:v>125.699</c:v>
                </c:pt>
                <c:pt idx="486">
                  <c:v>136.18299999999999</c:v>
                </c:pt>
                <c:pt idx="487">
                  <c:v>135.887</c:v>
                </c:pt>
                <c:pt idx="488">
                  <c:v>134.95599999999999</c:v>
                </c:pt>
                <c:pt idx="489">
                  <c:v>123.613</c:v>
                </c:pt>
                <c:pt idx="490">
                  <c:v>121.893</c:v>
                </c:pt>
                <c:pt idx="491">
                  <c:v>129.63499999999999</c:v>
                </c:pt>
                <c:pt idx="492">
                  <c:v>120.065</c:v>
                </c:pt>
                <c:pt idx="493">
                  <c:v>124.015</c:v>
                </c:pt>
                <c:pt idx="494">
                  <c:v>119.133</c:v>
                </c:pt>
                <c:pt idx="495">
                  <c:v>119.515</c:v>
                </c:pt>
                <c:pt idx="496">
                  <c:v>110.167</c:v>
                </c:pt>
                <c:pt idx="497">
                  <c:v>124.834</c:v>
                </c:pt>
                <c:pt idx="498">
                  <c:v>129.54400000000001</c:v>
                </c:pt>
                <c:pt idx="499">
                  <c:v>134.071</c:v>
                </c:pt>
                <c:pt idx="500">
                  <c:v>127.16800000000001</c:v>
                </c:pt>
                <c:pt idx="501">
                  <c:v>124.217</c:v>
                </c:pt>
                <c:pt idx="502">
                  <c:v>123.056</c:v>
                </c:pt>
                <c:pt idx="503">
                  <c:v>122.82299999999999</c:v>
                </c:pt>
                <c:pt idx="504">
                  <c:v>128.36099999999999</c:v>
                </c:pt>
                <c:pt idx="505">
                  <c:v>126.633</c:v>
                </c:pt>
                <c:pt idx="506">
                  <c:v>124.416</c:v>
                </c:pt>
                <c:pt idx="507">
                  <c:v>123.57299999999999</c:v>
                </c:pt>
                <c:pt idx="508">
                  <c:v>121.26900000000001</c:v>
                </c:pt>
                <c:pt idx="509">
                  <c:v>119.77</c:v>
                </c:pt>
                <c:pt idx="510">
                  <c:v>116.14100000000001</c:v>
                </c:pt>
                <c:pt idx="511">
                  <c:v>104.458</c:v>
                </c:pt>
                <c:pt idx="512">
                  <c:v>115.02200000000001</c:v>
                </c:pt>
                <c:pt idx="513">
                  <c:v>115.259</c:v>
                </c:pt>
                <c:pt idx="514">
                  <c:v>109.121</c:v>
                </c:pt>
                <c:pt idx="515">
                  <c:v>114.66500000000001</c:v>
                </c:pt>
                <c:pt idx="516">
                  <c:v>111.496</c:v>
                </c:pt>
                <c:pt idx="517">
                  <c:v>117.51900000000001</c:v>
                </c:pt>
                <c:pt idx="518">
                  <c:v>120.31399999999999</c:v>
                </c:pt>
                <c:pt idx="519">
                  <c:v>124.68300000000001</c:v>
                </c:pt>
                <c:pt idx="520">
                  <c:v>130.209</c:v>
                </c:pt>
                <c:pt idx="521">
                  <c:v>143.04499999999999</c:v>
                </c:pt>
                <c:pt idx="522">
                  <c:v>164.50899999999999</c:v>
                </c:pt>
                <c:pt idx="523">
                  <c:v>153.322</c:v>
                </c:pt>
                <c:pt idx="524">
                  <c:v>142.00200000000001</c:v>
                </c:pt>
                <c:pt idx="525">
                  <c:v>160.86099999999999</c:v>
                </c:pt>
                <c:pt idx="526">
                  <c:v>150.447</c:v>
                </c:pt>
                <c:pt idx="527">
                  <c:v>142.47200000000001</c:v>
                </c:pt>
                <c:pt idx="528">
                  <c:v>128.005</c:v>
                </c:pt>
                <c:pt idx="529">
                  <c:v>116.693</c:v>
                </c:pt>
                <c:pt idx="530">
                  <c:v>121.36499999999999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509440"/>
        <c:axId val="88515328"/>
      </c:lineChart>
      <c:dateAx>
        <c:axId val="88509440"/>
        <c:scaling>
          <c:orientation val="minMax"/>
          <c:min val="41275"/>
        </c:scaling>
        <c:delete val="0"/>
        <c:axPos val="b"/>
        <c:numFmt formatCode="[$-409]mmm\-yy;@" sourceLinked="0"/>
        <c:majorTickMark val="out"/>
        <c:minorTickMark val="none"/>
        <c:tickLblPos val="nextTo"/>
        <c:crossAx val="88515328"/>
        <c:crosses val="autoZero"/>
        <c:auto val="1"/>
        <c:lblOffset val="100"/>
        <c:baseTimeUnit val="days"/>
        <c:majorUnit val="6"/>
        <c:majorTimeUnit val="months"/>
      </c:dateAx>
      <c:valAx>
        <c:axId val="88515328"/>
        <c:scaling>
          <c:orientation val="minMax"/>
          <c:max val="400"/>
          <c:min val="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900"/>
                </a:pPr>
                <a:r>
                  <a:rPr lang="en-US" sz="900"/>
                  <a:t>Contract (000s)</a:t>
                </a:r>
              </a:p>
            </c:rich>
          </c:tx>
          <c:layout>
            <c:manualLayout>
              <c:xMode val="edge"/>
              <c:yMode val="edge"/>
              <c:x val="0"/>
              <c:y val="4.2727471566054243E-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+mj-lt"/>
              </a:defRPr>
            </a:pPr>
            <a:endParaRPr lang="en-US"/>
          </a:p>
        </c:txPr>
        <c:crossAx val="88509440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7.9978613784388058E-2"/>
          <c:y val="0.51029981829194426"/>
          <c:w val="0.28031039556999154"/>
          <c:h val="0.1161525001682482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0.08949</cdr:x>
      <cdr:y>0.90148</cdr:y>
    </cdr:from>
    <cdr:to>
      <cdr:x>0.3281</cdr:x>
      <cdr:y>0.97241</cdr:y>
    </cdr:to>
    <cdr:sp macro="" textlink="">
      <cdr:nvSpPr>
        <cdr:cNvPr id="14" name="Rectangle 13"/>
        <cdr:cNvSpPr/>
      </cdr:nvSpPr>
      <cdr:spPr>
        <a:xfrm xmlns:a="http://schemas.openxmlformats.org/drawingml/2006/main">
          <a:off x="480106" y="3486150"/>
          <a:ext cx="1280160" cy="274320"/>
        </a:xfrm>
        <a:prstGeom xmlns:a="http://schemas.openxmlformats.org/drawingml/2006/main" prst="rect">
          <a:avLst/>
        </a:prstGeom>
        <a:pattFill xmlns:a="http://schemas.openxmlformats.org/drawingml/2006/main" prst="wdDnDiag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0.08949</cdr:x>
      <cdr:y>0.90148</cdr:y>
    </cdr:from>
    <cdr:to>
      <cdr:x>0.31712</cdr:x>
      <cdr:y>0.97241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477442" y="3486150"/>
          <a:ext cx="1214437" cy="274320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1000" b="1" dirty="0">
              <a:latin typeface="Trebuchet MS" pitchFamily="34" charset="0"/>
            </a:rPr>
            <a:t>CTA</a:t>
          </a:r>
        </a:p>
      </cdr:txBody>
    </cdr:sp>
  </cdr:relSizeAnchor>
  <cdr:relSizeAnchor xmlns:cdr="http://schemas.openxmlformats.org/drawingml/2006/chartDrawing">
    <cdr:from>
      <cdr:x>0.42067</cdr:x>
      <cdr:y>0.90148</cdr:y>
    </cdr:from>
    <cdr:to>
      <cdr:x>0.65928</cdr:x>
      <cdr:y>0.97241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2256864" y="3486150"/>
          <a:ext cx="1280160" cy="274320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>
            <a:alpha val="26000"/>
          </a:schemeClr>
        </a:solidFill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800" b="1" dirty="0">
              <a:latin typeface="Trebuchet MS" pitchFamily="34" charset="0"/>
            </a:rPr>
            <a:t>Index Investor</a:t>
          </a:r>
        </a:p>
      </cdr:txBody>
    </cdr:sp>
  </cdr:relSizeAnchor>
  <cdr:relSizeAnchor xmlns:cdr="http://schemas.openxmlformats.org/drawingml/2006/chartDrawing">
    <cdr:from>
      <cdr:x>0.11712</cdr:x>
      <cdr:y>0.20715</cdr:y>
    </cdr:from>
    <cdr:to>
      <cdr:x>0.1893</cdr:x>
      <cdr:y>0.82426</cdr:y>
    </cdr:to>
    <cdr:sp macro="" textlink="">
      <cdr:nvSpPr>
        <cdr:cNvPr id="23" name="Freeform 22"/>
        <cdr:cNvSpPr/>
      </cdr:nvSpPr>
      <cdr:spPr>
        <a:xfrm xmlns:a="http://schemas.openxmlformats.org/drawingml/2006/main">
          <a:off x="777559" y="814892"/>
          <a:ext cx="479190" cy="2427603"/>
        </a:xfrm>
        <a:custGeom xmlns:a="http://schemas.openxmlformats.org/drawingml/2006/main">
          <a:avLst/>
          <a:gdLst>
            <a:gd name="connsiteX0" fmla="*/ 0 w 398721"/>
            <a:gd name="connsiteY0" fmla="*/ 697762 h 2359099"/>
            <a:gd name="connsiteX1" fmla="*/ 5537 w 398721"/>
            <a:gd name="connsiteY1" fmla="*/ 2359099 h 2359099"/>
            <a:gd name="connsiteX2" fmla="*/ 398721 w 398721"/>
            <a:gd name="connsiteY2" fmla="*/ 2353561 h 2359099"/>
            <a:gd name="connsiteX3" fmla="*/ 365494 w 398721"/>
            <a:gd name="connsiteY3" fmla="*/ 0 h 2359099"/>
            <a:gd name="connsiteX4" fmla="*/ 337805 w 398721"/>
            <a:gd name="connsiteY4" fmla="*/ 38764 h 2359099"/>
            <a:gd name="connsiteX5" fmla="*/ 215973 w 398721"/>
            <a:gd name="connsiteY5" fmla="*/ 221512 h 2359099"/>
            <a:gd name="connsiteX6" fmla="*/ 88604 w 398721"/>
            <a:gd name="connsiteY6" fmla="*/ 542703 h 2359099"/>
            <a:gd name="connsiteX7" fmla="*/ 0 w 398721"/>
            <a:gd name="connsiteY7" fmla="*/ 697762 h 2359099"/>
            <a:gd name="connsiteX0" fmla="*/ 0 w 398721"/>
            <a:gd name="connsiteY0" fmla="*/ 734787 h 2359099"/>
            <a:gd name="connsiteX1" fmla="*/ 5537 w 398721"/>
            <a:gd name="connsiteY1" fmla="*/ 2359099 h 2359099"/>
            <a:gd name="connsiteX2" fmla="*/ 398721 w 398721"/>
            <a:gd name="connsiteY2" fmla="*/ 2353561 h 2359099"/>
            <a:gd name="connsiteX3" fmla="*/ 365494 w 398721"/>
            <a:gd name="connsiteY3" fmla="*/ 0 h 2359099"/>
            <a:gd name="connsiteX4" fmla="*/ 337805 w 398721"/>
            <a:gd name="connsiteY4" fmla="*/ 38764 h 2359099"/>
            <a:gd name="connsiteX5" fmla="*/ 215973 w 398721"/>
            <a:gd name="connsiteY5" fmla="*/ 221512 h 2359099"/>
            <a:gd name="connsiteX6" fmla="*/ 88604 w 398721"/>
            <a:gd name="connsiteY6" fmla="*/ 542703 h 2359099"/>
            <a:gd name="connsiteX7" fmla="*/ 0 w 398721"/>
            <a:gd name="connsiteY7" fmla="*/ 734787 h 2359099"/>
            <a:gd name="connsiteX0" fmla="*/ 2501 w 393551"/>
            <a:gd name="connsiteY0" fmla="*/ 734787 h 2359099"/>
            <a:gd name="connsiteX1" fmla="*/ 367 w 393551"/>
            <a:gd name="connsiteY1" fmla="*/ 2359099 h 2359099"/>
            <a:gd name="connsiteX2" fmla="*/ 393551 w 393551"/>
            <a:gd name="connsiteY2" fmla="*/ 2353561 h 2359099"/>
            <a:gd name="connsiteX3" fmla="*/ 360324 w 393551"/>
            <a:gd name="connsiteY3" fmla="*/ 0 h 2359099"/>
            <a:gd name="connsiteX4" fmla="*/ 332635 w 393551"/>
            <a:gd name="connsiteY4" fmla="*/ 38764 h 2359099"/>
            <a:gd name="connsiteX5" fmla="*/ 210803 w 393551"/>
            <a:gd name="connsiteY5" fmla="*/ 221512 h 2359099"/>
            <a:gd name="connsiteX6" fmla="*/ 83434 w 393551"/>
            <a:gd name="connsiteY6" fmla="*/ 542703 h 2359099"/>
            <a:gd name="connsiteX7" fmla="*/ 2501 w 393551"/>
            <a:gd name="connsiteY7" fmla="*/ 734787 h 2359099"/>
            <a:gd name="connsiteX0" fmla="*/ 7459 w 393395"/>
            <a:gd name="connsiteY0" fmla="*/ 737873 h 2359099"/>
            <a:gd name="connsiteX1" fmla="*/ 211 w 393395"/>
            <a:gd name="connsiteY1" fmla="*/ 2359099 h 2359099"/>
            <a:gd name="connsiteX2" fmla="*/ 393395 w 393395"/>
            <a:gd name="connsiteY2" fmla="*/ 2353561 h 2359099"/>
            <a:gd name="connsiteX3" fmla="*/ 360168 w 393395"/>
            <a:gd name="connsiteY3" fmla="*/ 0 h 2359099"/>
            <a:gd name="connsiteX4" fmla="*/ 332479 w 393395"/>
            <a:gd name="connsiteY4" fmla="*/ 38764 h 2359099"/>
            <a:gd name="connsiteX5" fmla="*/ 210647 w 393395"/>
            <a:gd name="connsiteY5" fmla="*/ 221512 h 2359099"/>
            <a:gd name="connsiteX6" fmla="*/ 83278 w 393395"/>
            <a:gd name="connsiteY6" fmla="*/ 542703 h 2359099"/>
            <a:gd name="connsiteX7" fmla="*/ 7459 w 393395"/>
            <a:gd name="connsiteY7" fmla="*/ 737873 h 2359099"/>
            <a:gd name="connsiteX0" fmla="*/ 0 w 385936"/>
            <a:gd name="connsiteY0" fmla="*/ 737873 h 2359099"/>
            <a:gd name="connsiteX1" fmla="*/ 965 w 385936"/>
            <a:gd name="connsiteY1" fmla="*/ 2359099 h 2359099"/>
            <a:gd name="connsiteX2" fmla="*/ 385936 w 385936"/>
            <a:gd name="connsiteY2" fmla="*/ 2353561 h 2359099"/>
            <a:gd name="connsiteX3" fmla="*/ 352709 w 385936"/>
            <a:gd name="connsiteY3" fmla="*/ 0 h 2359099"/>
            <a:gd name="connsiteX4" fmla="*/ 325020 w 385936"/>
            <a:gd name="connsiteY4" fmla="*/ 38764 h 2359099"/>
            <a:gd name="connsiteX5" fmla="*/ 203188 w 385936"/>
            <a:gd name="connsiteY5" fmla="*/ 221512 h 2359099"/>
            <a:gd name="connsiteX6" fmla="*/ 75819 w 385936"/>
            <a:gd name="connsiteY6" fmla="*/ 542703 h 2359099"/>
            <a:gd name="connsiteX7" fmla="*/ 0 w 385936"/>
            <a:gd name="connsiteY7" fmla="*/ 737873 h 2359099"/>
            <a:gd name="connsiteX0" fmla="*/ 0 w 385936"/>
            <a:gd name="connsiteY0" fmla="*/ 737873 h 2359099"/>
            <a:gd name="connsiteX1" fmla="*/ 9178 w 385936"/>
            <a:gd name="connsiteY1" fmla="*/ 2359099 h 2359099"/>
            <a:gd name="connsiteX2" fmla="*/ 385936 w 385936"/>
            <a:gd name="connsiteY2" fmla="*/ 2353561 h 2359099"/>
            <a:gd name="connsiteX3" fmla="*/ 352709 w 385936"/>
            <a:gd name="connsiteY3" fmla="*/ 0 h 2359099"/>
            <a:gd name="connsiteX4" fmla="*/ 325020 w 385936"/>
            <a:gd name="connsiteY4" fmla="*/ 38764 h 2359099"/>
            <a:gd name="connsiteX5" fmla="*/ 203188 w 385936"/>
            <a:gd name="connsiteY5" fmla="*/ 221512 h 2359099"/>
            <a:gd name="connsiteX6" fmla="*/ 75819 w 385936"/>
            <a:gd name="connsiteY6" fmla="*/ 542703 h 2359099"/>
            <a:gd name="connsiteX7" fmla="*/ 0 w 385936"/>
            <a:gd name="connsiteY7" fmla="*/ 737873 h 2359099"/>
            <a:gd name="connsiteX0" fmla="*/ 0 w 385936"/>
            <a:gd name="connsiteY0" fmla="*/ 737873 h 2359099"/>
            <a:gd name="connsiteX1" fmla="*/ 20129 w 385936"/>
            <a:gd name="connsiteY1" fmla="*/ 2359099 h 2359099"/>
            <a:gd name="connsiteX2" fmla="*/ 385936 w 385936"/>
            <a:gd name="connsiteY2" fmla="*/ 2353561 h 2359099"/>
            <a:gd name="connsiteX3" fmla="*/ 352709 w 385936"/>
            <a:gd name="connsiteY3" fmla="*/ 0 h 2359099"/>
            <a:gd name="connsiteX4" fmla="*/ 325020 w 385936"/>
            <a:gd name="connsiteY4" fmla="*/ 38764 h 2359099"/>
            <a:gd name="connsiteX5" fmla="*/ 203188 w 385936"/>
            <a:gd name="connsiteY5" fmla="*/ 221512 h 2359099"/>
            <a:gd name="connsiteX6" fmla="*/ 75819 w 385936"/>
            <a:gd name="connsiteY6" fmla="*/ 542703 h 2359099"/>
            <a:gd name="connsiteX7" fmla="*/ 0 w 385936"/>
            <a:gd name="connsiteY7" fmla="*/ 737873 h 2359099"/>
            <a:gd name="connsiteX0" fmla="*/ 0 w 385936"/>
            <a:gd name="connsiteY0" fmla="*/ 737873 h 2359099"/>
            <a:gd name="connsiteX1" fmla="*/ 3702 w 385936"/>
            <a:gd name="connsiteY1" fmla="*/ 2359099 h 2359099"/>
            <a:gd name="connsiteX2" fmla="*/ 385936 w 385936"/>
            <a:gd name="connsiteY2" fmla="*/ 2353561 h 2359099"/>
            <a:gd name="connsiteX3" fmla="*/ 352709 w 385936"/>
            <a:gd name="connsiteY3" fmla="*/ 0 h 2359099"/>
            <a:gd name="connsiteX4" fmla="*/ 325020 w 385936"/>
            <a:gd name="connsiteY4" fmla="*/ 38764 h 2359099"/>
            <a:gd name="connsiteX5" fmla="*/ 203188 w 385936"/>
            <a:gd name="connsiteY5" fmla="*/ 221512 h 2359099"/>
            <a:gd name="connsiteX6" fmla="*/ 75819 w 385936"/>
            <a:gd name="connsiteY6" fmla="*/ 542703 h 2359099"/>
            <a:gd name="connsiteX7" fmla="*/ 0 w 385936"/>
            <a:gd name="connsiteY7" fmla="*/ 737873 h 2359099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  <a:cxn ang="0">
              <a:pos x="connsiteX7" y="connsiteY7"/>
            </a:cxn>
          </a:cxnLst>
          <a:rect l="l" t="t" r="r" b="b"/>
          <a:pathLst>
            <a:path w="385936" h="2359099">
              <a:moveTo>
                <a:pt x="0" y="737873"/>
              </a:moveTo>
              <a:cubicBezTo>
                <a:pt x="1846" y="1291652"/>
                <a:pt x="1856" y="1805320"/>
                <a:pt x="3702" y="2359099"/>
              </a:cubicBezTo>
              <a:lnTo>
                <a:pt x="385936" y="2353561"/>
              </a:lnTo>
              <a:lnTo>
                <a:pt x="352709" y="0"/>
              </a:lnTo>
              <a:lnTo>
                <a:pt x="325020" y="38764"/>
              </a:lnTo>
              <a:lnTo>
                <a:pt x="203188" y="221512"/>
              </a:lnTo>
              <a:lnTo>
                <a:pt x="75819" y="542703"/>
              </a:lnTo>
              <a:cubicBezTo>
                <a:pt x="46284" y="594389"/>
                <a:pt x="29535" y="686187"/>
                <a:pt x="0" y="737873"/>
              </a:cubicBezTo>
              <a:close/>
            </a:path>
          </a:pathLst>
        </a:custGeom>
        <a:pattFill xmlns:a="http://schemas.openxmlformats.org/drawingml/2006/main" prst="wdDnDiag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0.09029</cdr:x>
      <cdr:y>0.16707</cdr:y>
    </cdr:from>
    <cdr:to>
      <cdr:x>0.99501</cdr:x>
      <cdr:y>0.82518</cdr:y>
    </cdr:to>
    <cdr:sp macro="" textlink="">
      <cdr:nvSpPr>
        <cdr:cNvPr id="24" name="Freeform 23"/>
        <cdr:cNvSpPr/>
      </cdr:nvSpPr>
      <cdr:spPr>
        <a:xfrm xmlns:a="http://schemas.openxmlformats.org/drawingml/2006/main">
          <a:off x="599428" y="657224"/>
          <a:ext cx="6006368" cy="2588890"/>
        </a:xfrm>
        <a:custGeom xmlns:a="http://schemas.openxmlformats.org/drawingml/2006/main">
          <a:avLst/>
          <a:gdLst>
            <a:gd name="connsiteX0" fmla="*/ 0 w 4817878"/>
            <a:gd name="connsiteY0" fmla="*/ 1079869 h 2475392"/>
            <a:gd name="connsiteX1" fmla="*/ 0 w 4817878"/>
            <a:gd name="connsiteY1" fmla="*/ 2475392 h 2475392"/>
            <a:gd name="connsiteX2" fmla="*/ 4817878 w 4817878"/>
            <a:gd name="connsiteY2" fmla="*/ 2469854 h 2475392"/>
            <a:gd name="connsiteX3" fmla="*/ 4817878 w 4817878"/>
            <a:gd name="connsiteY3" fmla="*/ 2093284 h 2475392"/>
            <a:gd name="connsiteX4" fmla="*/ 4064738 w 4817878"/>
            <a:gd name="connsiteY4" fmla="*/ 1799782 h 2475392"/>
            <a:gd name="connsiteX5" fmla="*/ 3339288 w 4817878"/>
            <a:gd name="connsiteY5" fmla="*/ 1484127 h 2475392"/>
            <a:gd name="connsiteX6" fmla="*/ 3184230 w 4817878"/>
            <a:gd name="connsiteY6" fmla="*/ 1406598 h 2475392"/>
            <a:gd name="connsiteX7" fmla="*/ 3095625 w 4817878"/>
            <a:gd name="connsiteY7" fmla="*/ 1362296 h 2475392"/>
            <a:gd name="connsiteX8" fmla="*/ 2962718 w 4817878"/>
            <a:gd name="connsiteY8" fmla="*/ 1279229 h 2475392"/>
            <a:gd name="connsiteX9" fmla="*/ 2851962 w 4817878"/>
            <a:gd name="connsiteY9" fmla="*/ 1218314 h 2475392"/>
            <a:gd name="connsiteX10" fmla="*/ 2237267 w 4817878"/>
            <a:gd name="connsiteY10" fmla="*/ 830668 h 2475392"/>
            <a:gd name="connsiteX11" fmla="*/ 1838546 w 4817878"/>
            <a:gd name="connsiteY11" fmla="*/ 559316 h 2475392"/>
            <a:gd name="connsiteX12" fmla="*/ 1445363 w 4817878"/>
            <a:gd name="connsiteY12" fmla="*/ 332267 h 2475392"/>
            <a:gd name="connsiteX13" fmla="*/ 1102020 w 4817878"/>
            <a:gd name="connsiteY13" fmla="*/ 127369 h 2475392"/>
            <a:gd name="connsiteX14" fmla="*/ 869433 w 4817878"/>
            <a:gd name="connsiteY14" fmla="*/ 22151 h 2475392"/>
            <a:gd name="connsiteX15" fmla="*/ 758677 w 4817878"/>
            <a:gd name="connsiteY15" fmla="*/ 0 h 2475392"/>
            <a:gd name="connsiteX16" fmla="*/ 658997 w 4817878"/>
            <a:gd name="connsiteY16" fmla="*/ 5537 h 2475392"/>
            <a:gd name="connsiteX17" fmla="*/ 520552 w 4817878"/>
            <a:gd name="connsiteY17" fmla="*/ 55377 h 2475392"/>
            <a:gd name="connsiteX18" fmla="*/ 420872 w 4817878"/>
            <a:gd name="connsiteY18" fmla="*/ 182747 h 2475392"/>
            <a:gd name="connsiteX19" fmla="*/ 315654 w 4817878"/>
            <a:gd name="connsiteY19" fmla="*/ 359956 h 2475392"/>
            <a:gd name="connsiteX20" fmla="*/ 193823 w 4817878"/>
            <a:gd name="connsiteY20" fmla="*/ 670072 h 2475392"/>
            <a:gd name="connsiteX21" fmla="*/ 0 w 4817878"/>
            <a:gd name="connsiteY21" fmla="*/ 1079869 h 2475392"/>
            <a:gd name="connsiteX0" fmla="*/ 0 w 4817878"/>
            <a:gd name="connsiteY0" fmla="*/ 1079869 h 2475392"/>
            <a:gd name="connsiteX1" fmla="*/ 0 w 4817878"/>
            <a:gd name="connsiteY1" fmla="*/ 2475392 h 2475392"/>
            <a:gd name="connsiteX2" fmla="*/ 4817878 w 4817878"/>
            <a:gd name="connsiteY2" fmla="*/ 2469854 h 2475392"/>
            <a:gd name="connsiteX3" fmla="*/ 4817878 w 4817878"/>
            <a:gd name="connsiteY3" fmla="*/ 2093284 h 2475392"/>
            <a:gd name="connsiteX4" fmla="*/ 4064738 w 4817878"/>
            <a:gd name="connsiteY4" fmla="*/ 1799782 h 2475392"/>
            <a:gd name="connsiteX5" fmla="*/ 3339288 w 4817878"/>
            <a:gd name="connsiteY5" fmla="*/ 1484127 h 2475392"/>
            <a:gd name="connsiteX6" fmla="*/ 3184230 w 4817878"/>
            <a:gd name="connsiteY6" fmla="*/ 1406598 h 2475392"/>
            <a:gd name="connsiteX7" fmla="*/ 3095625 w 4817878"/>
            <a:gd name="connsiteY7" fmla="*/ 1362296 h 2475392"/>
            <a:gd name="connsiteX8" fmla="*/ 2962718 w 4817878"/>
            <a:gd name="connsiteY8" fmla="*/ 1279229 h 2475392"/>
            <a:gd name="connsiteX9" fmla="*/ 2851962 w 4817878"/>
            <a:gd name="connsiteY9" fmla="*/ 1218314 h 2475392"/>
            <a:gd name="connsiteX10" fmla="*/ 2252609 w 4817878"/>
            <a:gd name="connsiteY10" fmla="*/ 812155 h 2475392"/>
            <a:gd name="connsiteX11" fmla="*/ 1838546 w 4817878"/>
            <a:gd name="connsiteY11" fmla="*/ 559316 h 2475392"/>
            <a:gd name="connsiteX12" fmla="*/ 1445363 w 4817878"/>
            <a:gd name="connsiteY12" fmla="*/ 332267 h 2475392"/>
            <a:gd name="connsiteX13" fmla="*/ 1102020 w 4817878"/>
            <a:gd name="connsiteY13" fmla="*/ 127369 h 2475392"/>
            <a:gd name="connsiteX14" fmla="*/ 869433 w 4817878"/>
            <a:gd name="connsiteY14" fmla="*/ 22151 h 2475392"/>
            <a:gd name="connsiteX15" fmla="*/ 758677 w 4817878"/>
            <a:gd name="connsiteY15" fmla="*/ 0 h 2475392"/>
            <a:gd name="connsiteX16" fmla="*/ 658997 w 4817878"/>
            <a:gd name="connsiteY16" fmla="*/ 5537 h 2475392"/>
            <a:gd name="connsiteX17" fmla="*/ 520552 w 4817878"/>
            <a:gd name="connsiteY17" fmla="*/ 55377 h 2475392"/>
            <a:gd name="connsiteX18" fmla="*/ 420872 w 4817878"/>
            <a:gd name="connsiteY18" fmla="*/ 182747 h 2475392"/>
            <a:gd name="connsiteX19" fmla="*/ 315654 w 4817878"/>
            <a:gd name="connsiteY19" fmla="*/ 359956 h 2475392"/>
            <a:gd name="connsiteX20" fmla="*/ 193823 w 4817878"/>
            <a:gd name="connsiteY20" fmla="*/ 670072 h 2475392"/>
            <a:gd name="connsiteX21" fmla="*/ 0 w 4817878"/>
            <a:gd name="connsiteY21" fmla="*/ 1079869 h 2475392"/>
            <a:gd name="connsiteX0" fmla="*/ 0 w 4817878"/>
            <a:gd name="connsiteY0" fmla="*/ 1079869 h 2475392"/>
            <a:gd name="connsiteX1" fmla="*/ 0 w 4817878"/>
            <a:gd name="connsiteY1" fmla="*/ 2475392 h 2475392"/>
            <a:gd name="connsiteX2" fmla="*/ 4817878 w 4817878"/>
            <a:gd name="connsiteY2" fmla="*/ 2469854 h 2475392"/>
            <a:gd name="connsiteX3" fmla="*/ 4817878 w 4817878"/>
            <a:gd name="connsiteY3" fmla="*/ 2093284 h 2475392"/>
            <a:gd name="connsiteX4" fmla="*/ 4064738 w 4817878"/>
            <a:gd name="connsiteY4" fmla="*/ 1799782 h 2475392"/>
            <a:gd name="connsiteX5" fmla="*/ 3339288 w 4817878"/>
            <a:gd name="connsiteY5" fmla="*/ 1484127 h 2475392"/>
            <a:gd name="connsiteX6" fmla="*/ 3184230 w 4817878"/>
            <a:gd name="connsiteY6" fmla="*/ 1406598 h 2475392"/>
            <a:gd name="connsiteX7" fmla="*/ 3095625 w 4817878"/>
            <a:gd name="connsiteY7" fmla="*/ 1362296 h 2475392"/>
            <a:gd name="connsiteX8" fmla="*/ 2962718 w 4817878"/>
            <a:gd name="connsiteY8" fmla="*/ 1279229 h 2475392"/>
            <a:gd name="connsiteX9" fmla="*/ 2867304 w 4817878"/>
            <a:gd name="connsiteY9" fmla="*/ 1181289 h 2475392"/>
            <a:gd name="connsiteX10" fmla="*/ 2252609 w 4817878"/>
            <a:gd name="connsiteY10" fmla="*/ 812155 h 2475392"/>
            <a:gd name="connsiteX11" fmla="*/ 1838546 w 4817878"/>
            <a:gd name="connsiteY11" fmla="*/ 559316 h 2475392"/>
            <a:gd name="connsiteX12" fmla="*/ 1445363 w 4817878"/>
            <a:gd name="connsiteY12" fmla="*/ 332267 h 2475392"/>
            <a:gd name="connsiteX13" fmla="*/ 1102020 w 4817878"/>
            <a:gd name="connsiteY13" fmla="*/ 127369 h 2475392"/>
            <a:gd name="connsiteX14" fmla="*/ 869433 w 4817878"/>
            <a:gd name="connsiteY14" fmla="*/ 22151 h 2475392"/>
            <a:gd name="connsiteX15" fmla="*/ 758677 w 4817878"/>
            <a:gd name="connsiteY15" fmla="*/ 0 h 2475392"/>
            <a:gd name="connsiteX16" fmla="*/ 658997 w 4817878"/>
            <a:gd name="connsiteY16" fmla="*/ 5537 h 2475392"/>
            <a:gd name="connsiteX17" fmla="*/ 520552 w 4817878"/>
            <a:gd name="connsiteY17" fmla="*/ 55377 h 2475392"/>
            <a:gd name="connsiteX18" fmla="*/ 420872 w 4817878"/>
            <a:gd name="connsiteY18" fmla="*/ 182747 h 2475392"/>
            <a:gd name="connsiteX19" fmla="*/ 315654 w 4817878"/>
            <a:gd name="connsiteY19" fmla="*/ 359956 h 2475392"/>
            <a:gd name="connsiteX20" fmla="*/ 193823 w 4817878"/>
            <a:gd name="connsiteY20" fmla="*/ 670072 h 2475392"/>
            <a:gd name="connsiteX21" fmla="*/ 0 w 4817878"/>
            <a:gd name="connsiteY21" fmla="*/ 1079869 h 2475392"/>
            <a:gd name="connsiteX0" fmla="*/ 0 w 4817878"/>
            <a:gd name="connsiteY0" fmla="*/ 1079869 h 2475392"/>
            <a:gd name="connsiteX1" fmla="*/ 0 w 4817878"/>
            <a:gd name="connsiteY1" fmla="*/ 2475392 h 2475392"/>
            <a:gd name="connsiteX2" fmla="*/ 4817878 w 4817878"/>
            <a:gd name="connsiteY2" fmla="*/ 2469854 h 2475392"/>
            <a:gd name="connsiteX3" fmla="*/ 4817878 w 4817878"/>
            <a:gd name="connsiteY3" fmla="*/ 2093284 h 2475392"/>
            <a:gd name="connsiteX4" fmla="*/ 4064738 w 4817878"/>
            <a:gd name="connsiteY4" fmla="*/ 1799782 h 2475392"/>
            <a:gd name="connsiteX5" fmla="*/ 3339288 w 4817878"/>
            <a:gd name="connsiteY5" fmla="*/ 1484127 h 2475392"/>
            <a:gd name="connsiteX6" fmla="*/ 3184230 w 4817878"/>
            <a:gd name="connsiteY6" fmla="*/ 1406598 h 2475392"/>
            <a:gd name="connsiteX7" fmla="*/ 3095625 w 4817878"/>
            <a:gd name="connsiteY7" fmla="*/ 1362296 h 2475392"/>
            <a:gd name="connsiteX8" fmla="*/ 2985731 w 4817878"/>
            <a:gd name="connsiteY8" fmla="*/ 1242204 h 2475392"/>
            <a:gd name="connsiteX9" fmla="*/ 2867304 w 4817878"/>
            <a:gd name="connsiteY9" fmla="*/ 1181289 h 2475392"/>
            <a:gd name="connsiteX10" fmla="*/ 2252609 w 4817878"/>
            <a:gd name="connsiteY10" fmla="*/ 812155 h 2475392"/>
            <a:gd name="connsiteX11" fmla="*/ 1838546 w 4817878"/>
            <a:gd name="connsiteY11" fmla="*/ 559316 h 2475392"/>
            <a:gd name="connsiteX12" fmla="*/ 1445363 w 4817878"/>
            <a:gd name="connsiteY12" fmla="*/ 332267 h 2475392"/>
            <a:gd name="connsiteX13" fmla="*/ 1102020 w 4817878"/>
            <a:gd name="connsiteY13" fmla="*/ 127369 h 2475392"/>
            <a:gd name="connsiteX14" fmla="*/ 869433 w 4817878"/>
            <a:gd name="connsiteY14" fmla="*/ 22151 h 2475392"/>
            <a:gd name="connsiteX15" fmla="*/ 758677 w 4817878"/>
            <a:gd name="connsiteY15" fmla="*/ 0 h 2475392"/>
            <a:gd name="connsiteX16" fmla="*/ 658997 w 4817878"/>
            <a:gd name="connsiteY16" fmla="*/ 5537 h 2475392"/>
            <a:gd name="connsiteX17" fmla="*/ 520552 w 4817878"/>
            <a:gd name="connsiteY17" fmla="*/ 55377 h 2475392"/>
            <a:gd name="connsiteX18" fmla="*/ 420872 w 4817878"/>
            <a:gd name="connsiteY18" fmla="*/ 182747 h 2475392"/>
            <a:gd name="connsiteX19" fmla="*/ 315654 w 4817878"/>
            <a:gd name="connsiteY19" fmla="*/ 359956 h 2475392"/>
            <a:gd name="connsiteX20" fmla="*/ 193823 w 4817878"/>
            <a:gd name="connsiteY20" fmla="*/ 670072 h 2475392"/>
            <a:gd name="connsiteX21" fmla="*/ 0 w 4817878"/>
            <a:gd name="connsiteY21" fmla="*/ 1079869 h 2475392"/>
            <a:gd name="connsiteX0" fmla="*/ 0 w 4817878"/>
            <a:gd name="connsiteY0" fmla="*/ 1079869 h 2475392"/>
            <a:gd name="connsiteX1" fmla="*/ 0 w 4817878"/>
            <a:gd name="connsiteY1" fmla="*/ 2475392 h 2475392"/>
            <a:gd name="connsiteX2" fmla="*/ 4817878 w 4817878"/>
            <a:gd name="connsiteY2" fmla="*/ 2469854 h 2475392"/>
            <a:gd name="connsiteX3" fmla="*/ 4817878 w 4817878"/>
            <a:gd name="connsiteY3" fmla="*/ 2093284 h 2475392"/>
            <a:gd name="connsiteX4" fmla="*/ 4064738 w 4817878"/>
            <a:gd name="connsiteY4" fmla="*/ 1799782 h 2475392"/>
            <a:gd name="connsiteX5" fmla="*/ 3339288 w 4817878"/>
            <a:gd name="connsiteY5" fmla="*/ 1484127 h 2475392"/>
            <a:gd name="connsiteX6" fmla="*/ 3184230 w 4817878"/>
            <a:gd name="connsiteY6" fmla="*/ 1406598 h 2475392"/>
            <a:gd name="connsiteX7" fmla="*/ 3103296 w 4817878"/>
            <a:gd name="connsiteY7" fmla="*/ 1325271 h 2475392"/>
            <a:gd name="connsiteX8" fmla="*/ 2985731 w 4817878"/>
            <a:gd name="connsiteY8" fmla="*/ 1242204 h 2475392"/>
            <a:gd name="connsiteX9" fmla="*/ 2867304 w 4817878"/>
            <a:gd name="connsiteY9" fmla="*/ 1181289 h 2475392"/>
            <a:gd name="connsiteX10" fmla="*/ 2252609 w 4817878"/>
            <a:gd name="connsiteY10" fmla="*/ 812155 h 2475392"/>
            <a:gd name="connsiteX11" fmla="*/ 1838546 w 4817878"/>
            <a:gd name="connsiteY11" fmla="*/ 559316 h 2475392"/>
            <a:gd name="connsiteX12" fmla="*/ 1445363 w 4817878"/>
            <a:gd name="connsiteY12" fmla="*/ 332267 h 2475392"/>
            <a:gd name="connsiteX13" fmla="*/ 1102020 w 4817878"/>
            <a:gd name="connsiteY13" fmla="*/ 127369 h 2475392"/>
            <a:gd name="connsiteX14" fmla="*/ 869433 w 4817878"/>
            <a:gd name="connsiteY14" fmla="*/ 22151 h 2475392"/>
            <a:gd name="connsiteX15" fmla="*/ 758677 w 4817878"/>
            <a:gd name="connsiteY15" fmla="*/ 0 h 2475392"/>
            <a:gd name="connsiteX16" fmla="*/ 658997 w 4817878"/>
            <a:gd name="connsiteY16" fmla="*/ 5537 h 2475392"/>
            <a:gd name="connsiteX17" fmla="*/ 520552 w 4817878"/>
            <a:gd name="connsiteY17" fmla="*/ 55377 h 2475392"/>
            <a:gd name="connsiteX18" fmla="*/ 420872 w 4817878"/>
            <a:gd name="connsiteY18" fmla="*/ 182747 h 2475392"/>
            <a:gd name="connsiteX19" fmla="*/ 315654 w 4817878"/>
            <a:gd name="connsiteY19" fmla="*/ 359956 h 2475392"/>
            <a:gd name="connsiteX20" fmla="*/ 193823 w 4817878"/>
            <a:gd name="connsiteY20" fmla="*/ 670072 h 2475392"/>
            <a:gd name="connsiteX21" fmla="*/ 0 w 4817878"/>
            <a:gd name="connsiteY21" fmla="*/ 1079869 h 2475392"/>
            <a:gd name="connsiteX0" fmla="*/ 0 w 4817878"/>
            <a:gd name="connsiteY0" fmla="*/ 1079869 h 2475392"/>
            <a:gd name="connsiteX1" fmla="*/ 0 w 4817878"/>
            <a:gd name="connsiteY1" fmla="*/ 2475392 h 2475392"/>
            <a:gd name="connsiteX2" fmla="*/ 4817878 w 4817878"/>
            <a:gd name="connsiteY2" fmla="*/ 2469854 h 2475392"/>
            <a:gd name="connsiteX3" fmla="*/ 4817878 w 4817878"/>
            <a:gd name="connsiteY3" fmla="*/ 2093284 h 2475392"/>
            <a:gd name="connsiteX4" fmla="*/ 4064738 w 4817878"/>
            <a:gd name="connsiteY4" fmla="*/ 1799782 h 2475392"/>
            <a:gd name="connsiteX5" fmla="*/ 3339288 w 4817878"/>
            <a:gd name="connsiteY5" fmla="*/ 1484127 h 2475392"/>
            <a:gd name="connsiteX6" fmla="*/ 3184230 w 4817878"/>
            <a:gd name="connsiteY6" fmla="*/ 1406598 h 2475392"/>
            <a:gd name="connsiteX7" fmla="*/ 3103296 w 4817878"/>
            <a:gd name="connsiteY7" fmla="*/ 1325271 h 2475392"/>
            <a:gd name="connsiteX8" fmla="*/ 2985731 w 4817878"/>
            <a:gd name="connsiteY8" fmla="*/ 1242204 h 2475392"/>
            <a:gd name="connsiteX9" fmla="*/ 2867304 w 4817878"/>
            <a:gd name="connsiteY9" fmla="*/ 1181289 h 2475392"/>
            <a:gd name="connsiteX10" fmla="*/ 2252609 w 4817878"/>
            <a:gd name="connsiteY10" fmla="*/ 812155 h 2475392"/>
            <a:gd name="connsiteX11" fmla="*/ 1838546 w 4817878"/>
            <a:gd name="connsiteY11" fmla="*/ 559316 h 2475392"/>
            <a:gd name="connsiteX12" fmla="*/ 1468376 w 4817878"/>
            <a:gd name="connsiteY12" fmla="*/ 295242 h 2475392"/>
            <a:gd name="connsiteX13" fmla="*/ 1102020 w 4817878"/>
            <a:gd name="connsiteY13" fmla="*/ 127369 h 2475392"/>
            <a:gd name="connsiteX14" fmla="*/ 869433 w 4817878"/>
            <a:gd name="connsiteY14" fmla="*/ 22151 h 2475392"/>
            <a:gd name="connsiteX15" fmla="*/ 758677 w 4817878"/>
            <a:gd name="connsiteY15" fmla="*/ 0 h 2475392"/>
            <a:gd name="connsiteX16" fmla="*/ 658997 w 4817878"/>
            <a:gd name="connsiteY16" fmla="*/ 5537 h 2475392"/>
            <a:gd name="connsiteX17" fmla="*/ 520552 w 4817878"/>
            <a:gd name="connsiteY17" fmla="*/ 55377 h 2475392"/>
            <a:gd name="connsiteX18" fmla="*/ 420872 w 4817878"/>
            <a:gd name="connsiteY18" fmla="*/ 182747 h 2475392"/>
            <a:gd name="connsiteX19" fmla="*/ 315654 w 4817878"/>
            <a:gd name="connsiteY19" fmla="*/ 359956 h 2475392"/>
            <a:gd name="connsiteX20" fmla="*/ 193823 w 4817878"/>
            <a:gd name="connsiteY20" fmla="*/ 670072 h 2475392"/>
            <a:gd name="connsiteX21" fmla="*/ 0 w 4817878"/>
            <a:gd name="connsiteY21" fmla="*/ 1079869 h 2475392"/>
            <a:gd name="connsiteX0" fmla="*/ 0 w 4817878"/>
            <a:gd name="connsiteY0" fmla="*/ 1079869 h 2475392"/>
            <a:gd name="connsiteX1" fmla="*/ 0 w 4817878"/>
            <a:gd name="connsiteY1" fmla="*/ 2475392 h 2475392"/>
            <a:gd name="connsiteX2" fmla="*/ 4817878 w 4817878"/>
            <a:gd name="connsiteY2" fmla="*/ 2469854 h 2475392"/>
            <a:gd name="connsiteX3" fmla="*/ 4817878 w 4817878"/>
            <a:gd name="connsiteY3" fmla="*/ 2093284 h 2475392"/>
            <a:gd name="connsiteX4" fmla="*/ 4064738 w 4817878"/>
            <a:gd name="connsiteY4" fmla="*/ 1799782 h 2475392"/>
            <a:gd name="connsiteX5" fmla="*/ 3339288 w 4817878"/>
            <a:gd name="connsiteY5" fmla="*/ 1484127 h 2475392"/>
            <a:gd name="connsiteX6" fmla="*/ 3184230 w 4817878"/>
            <a:gd name="connsiteY6" fmla="*/ 1406598 h 2475392"/>
            <a:gd name="connsiteX7" fmla="*/ 3103296 w 4817878"/>
            <a:gd name="connsiteY7" fmla="*/ 1325271 h 2475392"/>
            <a:gd name="connsiteX8" fmla="*/ 2985731 w 4817878"/>
            <a:gd name="connsiteY8" fmla="*/ 1242204 h 2475392"/>
            <a:gd name="connsiteX9" fmla="*/ 2867304 w 4817878"/>
            <a:gd name="connsiteY9" fmla="*/ 1181289 h 2475392"/>
            <a:gd name="connsiteX10" fmla="*/ 2252609 w 4817878"/>
            <a:gd name="connsiteY10" fmla="*/ 812155 h 2475392"/>
            <a:gd name="connsiteX11" fmla="*/ 1838546 w 4817878"/>
            <a:gd name="connsiteY11" fmla="*/ 559316 h 2475392"/>
            <a:gd name="connsiteX12" fmla="*/ 1468376 w 4817878"/>
            <a:gd name="connsiteY12" fmla="*/ 295242 h 2475392"/>
            <a:gd name="connsiteX13" fmla="*/ 1125033 w 4817878"/>
            <a:gd name="connsiteY13" fmla="*/ 118112 h 2475392"/>
            <a:gd name="connsiteX14" fmla="*/ 869433 w 4817878"/>
            <a:gd name="connsiteY14" fmla="*/ 22151 h 2475392"/>
            <a:gd name="connsiteX15" fmla="*/ 758677 w 4817878"/>
            <a:gd name="connsiteY15" fmla="*/ 0 h 2475392"/>
            <a:gd name="connsiteX16" fmla="*/ 658997 w 4817878"/>
            <a:gd name="connsiteY16" fmla="*/ 5537 h 2475392"/>
            <a:gd name="connsiteX17" fmla="*/ 520552 w 4817878"/>
            <a:gd name="connsiteY17" fmla="*/ 55377 h 2475392"/>
            <a:gd name="connsiteX18" fmla="*/ 420872 w 4817878"/>
            <a:gd name="connsiteY18" fmla="*/ 182747 h 2475392"/>
            <a:gd name="connsiteX19" fmla="*/ 315654 w 4817878"/>
            <a:gd name="connsiteY19" fmla="*/ 359956 h 2475392"/>
            <a:gd name="connsiteX20" fmla="*/ 193823 w 4817878"/>
            <a:gd name="connsiteY20" fmla="*/ 670072 h 2475392"/>
            <a:gd name="connsiteX21" fmla="*/ 0 w 4817878"/>
            <a:gd name="connsiteY21" fmla="*/ 1079869 h 2475392"/>
            <a:gd name="connsiteX0" fmla="*/ 0 w 4817878"/>
            <a:gd name="connsiteY0" fmla="*/ 1079869 h 2475392"/>
            <a:gd name="connsiteX1" fmla="*/ 0 w 4817878"/>
            <a:gd name="connsiteY1" fmla="*/ 2475392 h 2475392"/>
            <a:gd name="connsiteX2" fmla="*/ 4817878 w 4817878"/>
            <a:gd name="connsiteY2" fmla="*/ 2469854 h 2475392"/>
            <a:gd name="connsiteX3" fmla="*/ 4817878 w 4817878"/>
            <a:gd name="connsiteY3" fmla="*/ 2093284 h 2475392"/>
            <a:gd name="connsiteX4" fmla="*/ 4064738 w 4817878"/>
            <a:gd name="connsiteY4" fmla="*/ 1799782 h 2475392"/>
            <a:gd name="connsiteX5" fmla="*/ 3339288 w 4817878"/>
            <a:gd name="connsiteY5" fmla="*/ 1484127 h 2475392"/>
            <a:gd name="connsiteX6" fmla="*/ 3184230 w 4817878"/>
            <a:gd name="connsiteY6" fmla="*/ 1406598 h 2475392"/>
            <a:gd name="connsiteX7" fmla="*/ 3103296 w 4817878"/>
            <a:gd name="connsiteY7" fmla="*/ 1325271 h 2475392"/>
            <a:gd name="connsiteX8" fmla="*/ 2985731 w 4817878"/>
            <a:gd name="connsiteY8" fmla="*/ 1242204 h 2475392"/>
            <a:gd name="connsiteX9" fmla="*/ 2867304 w 4817878"/>
            <a:gd name="connsiteY9" fmla="*/ 1181289 h 2475392"/>
            <a:gd name="connsiteX10" fmla="*/ 2252609 w 4817878"/>
            <a:gd name="connsiteY10" fmla="*/ 812155 h 2475392"/>
            <a:gd name="connsiteX11" fmla="*/ 1838546 w 4817878"/>
            <a:gd name="connsiteY11" fmla="*/ 559316 h 2475392"/>
            <a:gd name="connsiteX12" fmla="*/ 1468376 w 4817878"/>
            <a:gd name="connsiteY12" fmla="*/ 295242 h 2475392"/>
            <a:gd name="connsiteX13" fmla="*/ 1125033 w 4817878"/>
            <a:gd name="connsiteY13" fmla="*/ 118112 h 2475392"/>
            <a:gd name="connsiteX14" fmla="*/ 900117 w 4817878"/>
            <a:gd name="connsiteY14" fmla="*/ 22151 h 2475392"/>
            <a:gd name="connsiteX15" fmla="*/ 758677 w 4817878"/>
            <a:gd name="connsiteY15" fmla="*/ 0 h 2475392"/>
            <a:gd name="connsiteX16" fmla="*/ 658997 w 4817878"/>
            <a:gd name="connsiteY16" fmla="*/ 5537 h 2475392"/>
            <a:gd name="connsiteX17" fmla="*/ 520552 w 4817878"/>
            <a:gd name="connsiteY17" fmla="*/ 55377 h 2475392"/>
            <a:gd name="connsiteX18" fmla="*/ 420872 w 4817878"/>
            <a:gd name="connsiteY18" fmla="*/ 182747 h 2475392"/>
            <a:gd name="connsiteX19" fmla="*/ 315654 w 4817878"/>
            <a:gd name="connsiteY19" fmla="*/ 359956 h 2475392"/>
            <a:gd name="connsiteX20" fmla="*/ 193823 w 4817878"/>
            <a:gd name="connsiteY20" fmla="*/ 670072 h 2475392"/>
            <a:gd name="connsiteX21" fmla="*/ 0 w 4817878"/>
            <a:gd name="connsiteY21" fmla="*/ 1079869 h 2475392"/>
            <a:gd name="connsiteX0" fmla="*/ 0 w 4817878"/>
            <a:gd name="connsiteY0" fmla="*/ 1116894 h 2512417"/>
            <a:gd name="connsiteX1" fmla="*/ 0 w 4817878"/>
            <a:gd name="connsiteY1" fmla="*/ 2512417 h 2512417"/>
            <a:gd name="connsiteX2" fmla="*/ 4817878 w 4817878"/>
            <a:gd name="connsiteY2" fmla="*/ 2506879 h 2512417"/>
            <a:gd name="connsiteX3" fmla="*/ 4817878 w 4817878"/>
            <a:gd name="connsiteY3" fmla="*/ 2130309 h 2512417"/>
            <a:gd name="connsiteX4" fmla="*/ 4064738 w 4817878"/>
            <a:gd name="connsiteY4" fmla="*/ 1836807 h 2512417"/>
            <a:gd name="connsiteX5" fmla="*/ 3339288 w 4817878"/>
            <a:gd name="connsiteY5" fmla="*/ 1521152 h 2512417"/>
            <a:gd name="connsiteX6" fmla="*/ 3184230 w 4817878"/>
            <a:gd name="connsiteY6" fmla="*/ 1443623 h 2512417"/>
            <a:gd name="connsiteX7" fmla="*/ 3103296 w 4817878"/>
            <a:gd name="connsiteY7" fmla="*/ 1362296 h 2512417"/>
            <a:gd name="connsiteX8" fmla="*/ 2985731 w 4817878"/>
            <a:gd name="connsiteY8" fmla="*/ 1279229 h 2512417"/>
            <a:gd name="connsiteX9" fmla="*/ 2867304 w 4817878"/>
            <a:gd name="connsiteY9" fmla="*/ 1218314 h 2512417"/>
            <a:gd name="connsiteX10" fmla="*/ 2252609 w 4817878"/>
            <a:gd name="connsiteY10" fmla="*/ 849180 h 2512417"/>
            <a:gd name="connsiteX11" fmla="*/ 1838546 w 4817878"/>
            <a:gd name="connsiteY11" fmla="*/ 596341 h 2512417"/>
            <a:gd name="connsiteX12" fmla="*/ 1468376 w 4817878"/>
            <a:gd name="connsiteY12" fmla="*/ 332267 h 2512417"/>
            <a:gd name="connsiteX13" fmla="*/ 1125033 w 4817878"/>
            <a:gd name="connsiteY13" fmla="*/ 155137 h 2512417"/>
            <a:gd name="connsiteX14" fmla="*/ 900117 w 4817878"/>
            <a:gd name="connsiteY14" fmla="*/ 59176 h 2512417"/>
            <a:gd name="connsiteX15" fmla="*/ 766348 w 4817878"/>
            <a:gd name="connsiteY15" fmla="*/ 0 h 2512417"/>
            <a:gd name="connsiteX16" fmla="*/ 658997 w 4817878"/>
            <a:gd name="connsiteY16" fmla="*/ 42562 h 2512417"/>
            <a:gd name="connsiteX17" fmla="*/ 520552 w 4817878"/>
            <a:gd name="connsiteY17" fmla="*/ 92402 h 2512417"/>
            <a:gd name="connsiteX18" fmla="*/ 420872 w 4817878"/>
            <a:gd name="connsiteY18" fmla="*/ 219772 h 2512417"/>
            <a:gd name="connsiteX19" fmla="*/ 315654 w 4817878"/>
            <a:gd name="connsiteY19" fmla="*/ 396981 h 2512417"/>
            <a:gd name="connsiteX20" fmla="*/ 193823 w 4817878"/>
            <a:gd name="connsiteY20" fmla="*/ 707097 h 2512417"/>
            <a:gd name="connsiteX21" fmla="*/ 0 w 4817878"/>
            <a:gd name="connsiteY21" fmla="*/ 1116894 h 2512417"/>
            <a:gd name="connsiteX0" fmla="*/ 0 w 4817878"/>
            <a:gd name="connsiteY0" fmla="*/ 1116894 h 2512417"/>
            <a:gd name="connsiteX1" fmla="*/ 0 w 4817878"/>
            <a:gd name="connsiteY1" fmla="*/ 2512417 h 2512417"/>
            <a:gd name="connsiteX2" fmla="*/ 4817878 w 4817878"/>
            <a:gd name="connsiteY2" fmla="*/ 2506879 h 2512417"/>
            <a:gd name="connsiteX3" fmla="*/ 4817878 w 4817878"/>
            <a:gd name="connsiteY3" fmla="*/ 2130309 h 2512417"/>
            <a:gd name="connsiteX4" fmla="*/ 4064738 w 4817878"/>
            <a:gd name="connsiteY4" fmla="*/ 1836807 h 2512417"/>
            <a:gd name="connsiteX5" fmla="*/ 3339288 w 4817878"/>
            <a:gd name="connsiteY5" fmla="*/ 1521152 h 2512417"/>
            <a:gd name="connsiteX6" fmla="*/ 3184230 w 4817878"/>
            <a:gd name="connsiteY6" fmla="*/ 1443623 h 2512417"/>
            <a:gd name="connsiteX7" fmla="*/ 3103296 w 4817878"/>
            <a:gd name="connsiteY7" fmla="*/ 1362296 h 2512417"/>
            <a:gd name="connsiteX8" fmla="*/ 2985731 w 4817878"/>
            <a:gd name="connsiteY8" fmla="*/ 1279229 h 2512417"/>
            <a:gd name="connsiteX9" fmla="*/ 2867304 w 4817878"/>
            <a:gd name="connsiteY9" fmla="*/ 1218314 h 2512417"/>
            <a:gd name="connsiteX10" fmla="*/ 2252609 w 4817878"/>
            <a:gd name="connsiteY10" fmla="*/ 849180 h 2512417"/>
            <a:gd name="connsiteX11" fmla="*/ 1838546 w 4817878"/>
            <a:gd name="connsiteY11" fmla="*/ 596341 h 2512417"/>
            <a:gd name="connsiteX12" fmla="*/ 1468376 w 4817878"/>
            <a:gd name="connsiteY12" fmla="*/ 332267 h 2512417"/>
            <a:gd name="connsiteX13" fmla="*/ 1125033 w 4817878"/>
            <a:gd name="connsiteY13" fmla="*/ 155137 h 2512417"/>
            <a:gd name="connsiteX14" fmla="*/ 900117 w 4817878"/>
            <a:gd name="connsiteY14" fmla="*/ 59176 h 2512417"/>
            <a:gd name="connsiteX15" fmla="*/ 766348 w 4817878"/>
            <a:gd name="connsiteY15" fmla="*/ 0 h 2512417"/>
            <a:gd name="connsiteX16" fmla="*/ 658997 w 4817878"/>
            <a:gd name="connsiteY16" fmla="*/ 14793 h 2512417"/>
            <a:gd name="connsiteX17" fmla="*/ 520552 w 4817878"/>
            <a:gd name="connsiteY17" fmla="*/ 92402 h 2512417"/>
            <a:gd name="connsiteX18" fmla="*/ 420872 w 4817878"/>
            <a:gd name="connsiteY18" fmla="*/ 219772 h 2512417"/>
            <a:gd name="connsiteX19" fmla="*/ 315654 w 4817878"/>
            <a:gd name="connsiteY19" fmla="*/ 396981 h 2512417"/>
            <a:gd name="connsiteX20" fmla="*/ 193823 w 4817878"/>
            <a:gd name="connsiteY20" fmla="*/ 707097 h 2512417"/>
            <a:gd name="connsiteX21" fmla="*/ 0 w 4817878"/>
            <a:gd name="connsiteY21" fmla="*/ 1116894 h 2512417"/>
            <a:gd name="connsiteX0" fmla="*/ 2471 w 4817878"/>
            <a:gd name="connsiteY0" fmla="*/ 1155658 h 2512417"/>
            <a:gd name="connsiteX1" fmla="*/ 0 w 4817878"/>
            <a:gd name="connsiteY1" fmla="*/ 2512417 h 2512417"/>
            <a:gd name="connsiteX2" fmla="*/ 4817878 w 4817878"/>
            <a:gd name="connsiteY2" fmla="*/ 2506879 h 2512417"/>
            <a:gd name="connsiteX3" fmla="*/ 4817878 w 4817878"/>
            <a:gd name="connsiteY3" fmla="*/ 2130309 h 2512417"/>
            <a:gd name="connsiteX4" fmla="*/ 4064738 w 4817878"/>
            <a:gd name="connsiteY4" fmla="*/ 1836807 h 2512417"/>
            <a:gd name="connsiteX5" fmla="*/ 3339288 w 4817878"/>
            <a:gd name="connsiteY5" fmla="*/ 1521152 h 2512417"/>
            <a:gd name="connsiteX6" fmla="*/ 3184230 w 4817878"/>
            <a:gd name="connsiteY6" fmla="*/ 1443623 h 2512417"/>
            <a:gd name="connsiteX7" fmla="*/ 3103296 w 4817878"/>
            <a:gd name="connsiteY7" fmla="*/ 1362296 h 2512417"/>
            <a:gd name="connsiteX8" fmla="*/ 2985731 w 4817878"/>
            <a:gd name="connsiteY8" fmla="*/ 1279229 h 2512417"/>
            <a:gd name="connsiteX9" fmla="*/ 2867304 w 4817878"/>
            <a:gd name="connsiteY9" fmla="*/ 1218314 h 2512417"/>
            <a:gd name="connsiteX10" fmla="*/ 2252609 w 4817878"/>
            <a:gd name="connsiteY10" fmla="*/ 849180 h 2512417"/>
            <a:gd name="connsiteX11" fmla="*/ 1838546 w 4817878"/>
            <a:gd name="connsiteY11" fmla="*/ 596341 h 2512417"/>
            <a:gd name="connsiteX12" fmla="*/ 1468376 w 4817878"/>
            <a:gd name="connsiteY12" fmla="*/ 332267 h 2512417"/>
            <a:gd name="connsiteX13" fmla="*/ 1125033 w 4817878"/>
            <a:gd name="connsiteY13" fmla="*/ 155137 h 2512417"/>
            <a:gd name="connsiteX14" fmla="*/ 900117 w 4817878"/>
            <a:gd name="connsiteY14" fmla="*/ 59176 h 2512417"/>
            <a:gd name="connsiteX15" fmla="*/ 766348 w 4817878"/>
            <a:gd name="connsiteY15" fmla="*/ 0 h 2512417"/>
            <a:gd name="connsiteX16" fmla="*/ 658997 w 4817878"/>
            <a:gd name="connsiteY16" fmla="*/ 14793 h 2512417"/>
            <a:gd name="connsiteX17" fmla="*/ 520552 w 4817878"/>
            <a:gd name="connsiteY17" fmla="*/ 92402 h 2512417"/>
            <a:gd name="connsiteX18" fmla="*/ 420872 w 4817878"/>
            <a:gd name="connsiteY18" fmla="*/ 219772 h 2512417"/>
            <a:gd name="connsiteX19" fmla="*/ 315654 w 4817878"/>
            <a:gd name="connsiteY19" fmla="*/ 396981 h 2512417"/>
            <a:gd name="connsiteX20" fmla="*/ 193823 w 4817878"/>
            <a:gd name="connsiteY20" fmla="*/ 707097 h 2512417"/>
            <a:gd name="connsiteX21" fmla="*/ 2471 w 4817878"/>
            <a:gd name="connsiteY21" fmla="*/ 1155658 h 2512417"/>
            <a:gd name="connsiteX0" fmla="*/ 2471 w 4817878"/>
            <a:gd name="connsiteY0" fmla="*/ 1155658 h 2512417"/>
            <a:gd name="connsiteX1" fmla="*/ 0 w 4817878"/>
            <a:gd name="connsiteY1" fmla="*/ 2512417 h 2512417"/>
            <a:gd name="connsiteX2" fmla="*/ 4817878 w 4817878"/>
            <a:gd name="connsiteY2" fmla="*/ 2506879 h 2512417"/>
            <a:gd name="connsiteX3" fmla="*/ 4817878 w 4817878"/>
            <a:gd name="connsiteY3" fmla="*/ 2130309 h 2512417"/>
            <a:gd name="connsiteX4" fmla="*/ 4064738 w 4817878"/>
            <a:gd name="connsiteY4" fmla="*/ 1836807 h 2512417"/>
            <a:gd name="connsiteX5" fmla="*/ 3339288 w 4817878"/>
            <a:gd name="connsiteY5" fmla="*/ 1521152 h 2512417"/>
            <a:gd name="connsiteX6" fmla="*/ 3184230 w 4817878"/>
            <a:gd name="connsiteY6" fmla="*/ 1443623 h 2512417"/>
            <a:gd name="connsiteX7" fmla="*/ 3103296 w 4817878"/>
            <a:gd name="connsiteY7" fmla="*/ 1362296 h 2512417"/>
            <a:gd name="connsiteX8" fmla="*/ 2985731 w 4817878"/>
            <a:gd name="connsiteY8" fmla="*/ 1279229 h 2512417"/>
            <a:gd name="connsiteX9" fmla="*/ 2867304 w 4817878"/>
            <a:gd name="connsiteY9" fmla="*/ 1218314 h 2512417"/>
            <a:gd name="connsiteX10" fmla="*/ 2252609 w 4817878"/>
            <a:gd name="connsiteY10" fmla="*/ 849180 h 2512417"/>
            <a:gd name="connsiteX11" fmla="*/ 1863259 w 4817878"/>
            <a:gd name="connsiteY11" fmla="*/ 587396 h 2512417"/>
            <a:gd name="connsiteX12" fmla="*/ 1468376 w 4817878"/>
            <a:gd name="connsiteY12" fmla="*/ 332267 h 2512417"/>
            <a:gd name="connsiteX13" fmla="*/ 1125033 w 4817878"/>
            <a:gd name="connsiteY13" fmla="*/ 155137 h 2512417"/>
            <a:gd name="connsiteX14" fmla="*/ 900117 w 4817878"/>
            <a:gd name="connsiteY14" fmla="*/ 59176 h 2512417"/>
            <a:gd name="connsiteX15" fmla="*/ 766348 w 4817878"/>
            <a:gd name="connsiteY15" fmla="*/ 0 h 2512417"/>
            <a:gd name="connsiteX16" fmla="*/ 658997 w 4817878"/>
            <a:gd name="connsiteY16" fmla="*/ 14793 h 2512417"/>
            <a:gd name="connsiteX17" fmla="*/ 520552 w 4817878"/>
            <a:gd name="connsiteY17" fmla="*/ 92402 h 2512417"/>
            <a:gd name="connsiteX18" fmla="*/ 420872 w 4817878"/>
            <a:gd name="connsiteY18" fmla="*/ 219772 h 2512417"/>
            <a:gd name="connsiteX19" fmla="*/ 315654 w 4817878"/>
            <a:gd name="connsiteY19" fmla="*/ 396981 h 2512417"/>
            <a:gd name="connsiteX20" fmla="*/ 193823 w 4817878"/>
            <a:gd name="connsiteY20" fmla="*/ 707097 h 2512417"/>
            <a:gd name="connsiteX21" fmla="*/ 2471 w 4817878"/>
            <a:gd name="connsiteY21" fmla="*/ 1155658 h 2512417"/>
            <a:gd name="connsiteX0" fmla="*/ 2471 w 4817878"/>
            <a:gd name="connsiteY0" fmla="*/ 1155658 h 2512417"/>
            <a:gd name="connsiteX1" fmla="*/ 0 w 4817878"/>
            <a:gd name="connsiteY1" fmla="*/ 2512417 h 2512417"/>
            <a:gd name="connsiteX2" fmla="*/ 4817878 w 4817878"/>
            <a:gd name="connsiteY2" fmla="*/ 2506879 h 2512417"/>
            <a:gd name="connsiteX3" fmla="*/ 4817878 w 4817878"/>
            <a:gd name="connsiteY3" fmla="*/ 2130309 h 2512417"/>
            <a:gd name="connsiteX4" fmla="*/ 4064738 w 4817878"/>
            <a:gd name="connsiteY4" fmla="*/ 1836807 h 2512417"/>
            <a:gd name="connsiteX5" fmla="*/ 3339288 w 4817878"/>
            <a:gd name="connsiteY5" fmla="*/ 1521152 h 2512417"/>
            <a:gd name="connsiteX6" fmla="*/ 3204000 w 4817878"/>
            <a:gd name="connsiteY6" fmla="*/ 1425732 h 2512417"/>
            <a:gd name="connsiteX7" fmla="*/ 3103296 w 4817878"/>
            <a:gd name="connsiteY7" fmla="*/ 1362296 h 2512417"/>
            <a:gd name="connsiteX8" fmla="*/ 2985731 w 4817878"/>
            <a:gd name="connsiteY8" fmla="*/ 1279229 h 2512417"/>
            <a:gd name="connsiteX9" fmla="*/ 2867304 w 4817878"/>
            <a:gd name="connsiteY9" fmla="*/ 1218314 h 2512417"/>
            <a:gd name="connsiteX10" fmla="*/ 2252609 w 4817878"/>
            <a:gd name="connsiteY10" fmla="*/ 849180 h 2512417"/>
            <a:gd name="connsiteX11" fmla="*/ 1863259 w 4817878"/>
            <a:gd name="connsiteY11" fmla="*/ 587396 h 2512417"/>
            <a:gd name="connsiteX12" fmla="*/ 1468376 w 4817878"/>
            <a:gd name="connsiteY12" fmla="*/ 332267 h 2512417"/>
            <a:gd name="connsiteX13" fmla="*/ 1125033 w 4817878"/>
            <a:gd name="connsiteY13" fmla="*/ 155137 h 2512417"/>
            <a:gd name="connsiteX14" fmla="*/ 900117 w 4817878"/>
            <a:gd name="connsiteY14" fmla="*/ 59176 h 2512417"/>
            <a:gd name="connsiteX15" fmla="*/ 766348 w 4817878"/>
            <a:gd name="connsiteY15" fmla="*/ 0 h 2512417"/>
            <a:gd name="connsiteX16" fmla="*/ 658997 w 4817878"/>
            <a:gd name="connsiteY16" fmla="*/ 14793 h 2512417"/>
            <a:gd name="connsiteX17" fmla="*/ 520552 w 4817878"/>
            <a:gd name="connsiteY17" fmla="*/ 92402 h 2512417"/>
            <a:gd name="connsiteX18" fmla="*/ 420872 w 4817878"/>
            <a:gd name="connsiteY18" fmla="*/ 219772 h 2512417"/>
            <a:gd name="connsiteX19" fmla="*/ 315654 w 4817878"/>
            <a:gd name="connsiteY19" fmla="*/ 396981 h 2512417"/>
            <a:gd name="connsiteX20" fmla="*/ 193823 w 4817878"/>
            <a:gd name="connsiteY20" fmla="*/ 707097 h 2512417"/>
            <a:gd name="connsiteX21" fmla="*/ 2471 w 4817878"/>
            <a:gd name="connsiteY21" fmla="*/ 1155658 h 2512417"/>
            <a:gd name="connsiteX0" fmla="*/ 2471 w 4817878"/>
            <a:gd name="connsiteY0" fmla="*/ 1155658 h 2512417"/>
            <a:gd name="connsiteX1" fmla="*/ 0 w 4817878"/>
            <a:gd name="connsiteY1" fmla="*/ 2512417 h 2512417"/>
            <a:gd name="connsiteX2" fmla="*/ 4817878 w 4817878"/>
            <a:gd name="connsiteY2" fmla="*/ 2506879 h 2512417"/>
            <a:gd name="connsiteX3" fmla="*/ 4817878 w 4817878"/>
            <a:gd name="connsiteY3" fmla="*/ 2130309 h 2512417"/>
            <a:gd name="connsiteX4" fmla="*/ 4059796 w 4817878"/>
            <a:gd name="connsiteY4" fmla="*/ 1812952 h 2512417"/>
            <a:gd name="connsiteX5" fmla="*/ 3339288 w 4817878"/>
            <a:gd name="connsiteY5" fmla="*/ 1521152 h 2512417"/>
            <a:gd name="connsiteX6" fmla="*/ 3204000 w 4817878"/>
            <a:gd name="connsiteY6" fmla="*/ 1425732 h 2512417"/>
            <a:gd name="connsiteX7" fmla="*/ 3103296 w 4817878"/>
            <a:gd name="connsiteY7" fmla="*/ 1362296 h 2512417"/>
            <a:gd name="connsiteX8" fmla="*/ 2985731 w 4817878"/>
            <a:gd name="connsiteY8" fmla="*/ 1279229 h 2512417"/>
            <a:gd name="connsiteX9" fmla="*/ 2867304 w 4817878"/>
            <a:gd name="connsiteY9" fmla="*/ 1218314 h 2512417"/>
            <a:gd name="connsiteX10" fmla="*/ 2252609 w 4817878"/>
            <a:gd name="connsiteY10" fmla="*/ 849180 h 2512417"/>
            <a:gd name="connsiteX11" fmla="*/ 1863259 w 4817878"/>
            <a:gd name="connsiteY11" fmla="*/ 587396 h 2512417"/>
            <a:gd name="connsiteX12" fmla="*/ 1468376 w 4817878"/>
            <a:gd name="connsiteY12" fmla="*/ 332267 h 2512417"/>
            <a:gd name="connsiteX13" fmla="*/ 1125033 w 4817878"/>
            <a:gd name="connsiteY13" fmla="*/ 155137 h 2512417"/>
            <a:gd name="connsiteX14" fmla="*/ 900117 w 4817878"/>
            <a:gd name="connsiteY14" fmla="*/ 59176 h 2512417"/>
            <a:gd name="connsiteX15" fmla="*/ 766348 w 4817878"/>
            <a:gd name="connsiteY15" fmla="*/ 0 h 2512417"/>
            <a:gd name="connsiteX16" fmla="*/ 658997 w 4817878"/>
            <a:gd name="connsiteY16" fmla="*/ 14793 h 2512417"/>
            <a:gd name="connsiteX17" fmla="*/ 520552 w 4817878"/>
            <a:gd name="connsiteY17" fmla="*/ 92402 h 2512417"/>
            <a:gd name="connsiteX18" fmla="*/ 420872 w 4817878"/>
            <a:gd name="connsiteY18" fmla="*/ 219772 h 2512417"/>
            <a:gd name="connsiteX19" fmla="*/ 315654 w 4817878"/>
            <a:gd name="connsiteY19" fmla="*/ 396981 h 2512417"/>
            <a:gd name="connsiteX20" fmla="*/ 193823 w 4817878"/>
            <a:gd name="connsiteY20" fmla="*/ 707097 h 2512417"/>
            <a:gd name="connsiteX21" fmla="*/ 2471 w 4817878"/>
            <a:gd name="connsiteY21" fmla="*/ 1155658 h 2512417"/>
            <a:gd name="connsiteX0" fmla="*/ 2471 w 4837648"/>
            <a:gd name="connsiteY0" fmla="*/ 1155658 h 2512417"/>
            <a:gd name="connsiteX1" fmla="*/ 0 w 4837648"/>
            <a:gd name="connsiteY1" fmla="*/ 2512417 h 2512417"/>
            <a:gd name="connsiteX2" fmla="*/ 4817878 w 4837648"/>
            <a:gd name="connsiteY2" fmla="*/ 2506879 h 2512417"/>
            <a:gd name="connsiteX3" fmla="*/ 4837648 w 4837648"/>
            <a:gd name="connsiteY3" fmla="*/ 2130309 h 2512417"/>
            <a:gd name="connsiteX4" fmla="*/ 4059796 w 4837648"/>
            <a:gd name="connsiteY4" fmla="*/ 1812952 h 2512417"/>
            <a:gd name="connsiteX5" fmla="*/ 3339288 w 4837648"/>
            <a:gd name="connsiteY5" fmla="*/ 1521152 h 2512417"/>
            <a:gd name="connsiteX6" fmla="*/ 3204000 w 4837648"/>
            <a:gd name="connsiteY6" fmla="*/ 1425732 h 2512417"/>
            <a:gd name="connsiteX7" fmla="*/ 3103296 w 4837648"/>
            <a:gd name="connsiteY7" fmla="*/ 1362296 h 2512417"/>
            <a:gd name="connsiteX8" fmla="*/ 2985731 w 4837648"/>
            <a:gd name="connsiteY8" fmla="*/ 1279229 h 2512417"/>
            <a:gd name="connsiteX9" fmla="*/ 2867304 w 4837648"/>
            <a:gd name="connsiteY9" fmla="*/ 1218314 h 2512417"/>
            <a:gd name="connsiteX10" fmla="*/ 2252609 w 4837648"/>
            <a:gd name="connsiteY10" fmla="*/ 849180 h 2512417"/>
            <a:gd name="connsiteX11" fmla="*/ 1863259 w 4837648"/>
            <a:gd name="connsiteY11" fmla="*/ 587396 h 2512417"/>
            <a:gd name="connsiteX12" fmla="*/ 1468376 w 4837648"/>
            <a:gd name="connsiteY12" fmla="*/ 332267 h 2512417"/>
            <a:gd name="connsiteX13" fmla="*/ 1125033 w 4837648"/>
            <a:gd name="connsiteY13" fmla="*/ 155137 h 2512417"/>
            <a:gd name="connsiteX14" fmla="*/ 900117 w 4837648"/>
            <a:gd name="connsiteY14" fmla="*/ 59176 h 2512417"/>
            <a:gd name="connsiteX15" fmla="*/ 766348 w 4837648"/>
            <a:gd name="connsiteY15" fmla="*/ 0 h 2512417"/>
            <a:gd name="connsiteX16" fmla="*/ 658997 w 4837648"/>
            <a:gd name="connsiteY16" fmla="*/ 14793 h 2512417"/>
            <a:gd name="connsiteX17" fmla="*/ 520552 w 4837648"/>
            <a:gd name="connsiteY17" fmla="*/ 92402 h 2512417"/>
            <a:gd name="connsiteX18" fmla="*/ 420872 w 4837648"/>
            <a:gd name="connsiteY18" fmla="*/ 219772 h 2512417"/>
            <a:gd name="connsiteX19" fmla="*/ 315654 w 4837648"/>
            <a:gd name="connsiteY19" fmla="*/ 396981 h 2512417"/>
            <a:gd name="connsiteX20" fmla="*/ 193823 w 4837648"/>
            <a:gd name="connsiteY20" fmla="*/ 707097 h 2512417"/>
            <a:gd name="connsiteX21" fmla="*/ 2471 w 4837648"/>
            <a:gd name="connsiteY21" fmla="*/ 1155658 h 2512417"/>
            <a:gd name="connsiteX0" fmla="*/ 2471 w 4837648"/>
            <a:gd name="connsiteY0" fmla="*/ 1155658 h 2512417"/>
            <a:gd name="connsiteX1" fmla="*/ 0 w 4837648"/>
            <a:gd name="connsiteY1" fmla="*/ 2512417 h 2512417"/>
            <a:gd name="connsiteX2" fmla="*/ 4832706 w 4837648"/>
            <a:gd name="connsiteY2" fmla="*/ 2506879 h 2512417"/>
            <a:gd name="connsiteX3" fmla="*/ 4837648 w 4837648"/>
            <a:gd name="connsiteY3" fmla="*/ 2130309 h 2512417"/>
            <a:gd name="connsiteX4" fmla="*/ 4059796 w 4837648"/>
            <a:gd name="connsiteY4" fmla="*/ 1812952 h 2512417"/>
            <a:gd name="connsiteX5" fmla="*/ 3339288 w 4837648"/>
            <a:gd name="connsiteY5" fmla="*/ 1521152 h 2512417"/>
            <a:gd name="connsiteX6" fmla="*/ 3204000 w 4837648"/>
            <a:gd name="connsiteY6" fmla="*/ 1425732 h 2512417"/>
            <a:gd name="connsiteX7" fmla="*/ 3103296 w 4837648"/>
            <a:gd name="connsiteY7" fmla="*/ 1362296 h 2512417"/>
            <a:gd name="connsiteX8" fmla="*/ 2985731 w 4837648"/>
            <a:gd name="connsiteY8" fmla="*/ 1279229 h 2512417"/>
            <a:gd name="connsiteX9" fmla="*/ 2867304 w 4837648"/>
            <a:gd name="connsiteY9" fmla="*/ 1218314 h 2512417"/>
            <a:gd name="connsiteX10" fmla="*/ 2252609 w 4837648"/>
            <a:gd name="connsiteY10" fmla="*/ 849180 h 2512417"/>
            <a:gd name="connsiteX11" fmla="*/ 1863259 w 4837648"/>
            <a:gd name="connsiteY11" fmla="*/ 587396 h 2512417"/>
            <a:gd name="connsiteX12" fmla="*/ 1468376 w 4837648"/>
            <a:gd name="connsiteY12" fmla="*/ 332267 h 2512417"/>
            <a:gd name="connsiteX13" fmla="*/ 1125033 w 4837648"/>
            <a:gd name="connsiteY13" fmla="*/ 155137 h 2512417"/>
            <a:gd name="connsiteX14" fmla="*/ 900117 w 4837648"/>
            <a:gd name="connsiteY14" fmla="*/ 59176 h 2512417"/>
            <a:gd name="connsiteX15" fmla="*/ 766348 w 4837648"/>
            <a:gd name="connsiteY15" fmla="*/ 0 h 2512417"/>
            <a:gd name="connsiteX16" fmla="*/ 658997 w 4837648"/>
            <a:gd name="connsiteY16" fmla="*/ 14793 h 2512417"/>
            <a:gd name="connsiteX17" fmla="*/ 520552 w 4837648"/>
            <a:gd name="connsiteY17" fmla="*/ 92402 h 2512417"/>
            <a:gd name="connsiteX18" fmla="*/ 420872 w 4837648"/>
            <a:gd name="connsiteY18" fmla="*/ 219772 h 2512417"/>
            <a:gd name="connsiteX19" fmla="*/ 315654 w 4837648"/>
            <a:gd name="connsiteY19" fmla="*/ 396981 h 2512417"/>
            <a:gd name="connsiteX20" fmla="*/ 193823 w 4837648"/>
            <a:gd name="connsiteY20" fmla="*/ 707097 h 2512417"/>
            <a:gd name="connsiteX21" fmla="*/ 2471 w 4837648"/>
            <a:gd name="connsiteY21" fmla="*/ 1155658 h 2512417"/>
            <a:gd name="connsiteX0" fmla="*/ 2471 w 4850004"/>
            <a:gd name="connsiteY0" fmla="*/ 1155658 h 2512417"/>
            <a:gd name="connsiteX1" fmla="*/ 0 w 4850004"/>
            <a:gd name="connsiteY1" fmla="*/ 2512417 h 2512417"/>
            <a:gd name="connsiteX2" fmla="*/ 4832706 w 4850004"/>
            <a:gd name="connsiteY2" fmla="*/ 2506879 h 2512417"/>
            <a:gd name="connsiteX3" fmla="*/ 4850004 w 4850004"/>
            <a:gd name="connsiteY3" fmla="*/ 2130309 h 2512417"/>
            <a:gd name="connsiteX4" fmla="*/ 4059796 w 4850004"/>
            <a:gd name="connsiteY4" fmla="*/ 1812952 h 2512417"/>
            <a:gd name="connsiteX5" fmla="*/ 3339288 w 4850004"/>
            <a:gd name="connsiteY5" fmla="*/ 1521152 h 2512417"/>
            <a:gd name="connsiteX6" fmla="*/ 3204000 w 4850004"/>
            <a:gd name="connsiteY6" fmla="*/ 1425732 h 2512417"/>
            <a:gd name="connsiteX7" fmla="*/ 3103296 w 4850004"/>
            <a:gd name="connsiteY7" fmla="*/ 1362296 h 2512417"/>
            <a:gd name="connsiteX8" fmla="*/ 2985731 w 4850004"/>
            <a:gd name="connsiteY8" fmla="*/ 1279229 h 2512417"/>
            <a:gd name="connsiteX9" fmla="*/ 2867304 w 4850004"/>
            <a:gd name="connsiteY9" fmla="*/ 1218314 h 2512417"/>
            <a:gd name="connsiteX10" fmla="*/ 2252609 w 4850004"/>
            <a:gd name="connsiteY10" fmla="*/ 849180 h 2512417"/>
            <a:gd name="connsiteX11" fmla="*/ 1863259 w 4850004"/>
            <a:gd name="connsiteY11" fmla="*/ 587396 h 2512417"/>
            <a:gd name="connsiteX12" fmla="*/ 1468376 w 4850004"/>
            <a:gd name="connsiteY12" fmla="*/ 332267 h 2512417"/>
            <a:gd name="connsiteX13" fmla="*/ 1125033 w 4850004"/>
            <a:gd name="connsiteY13" fmla="*/ 155137 h 2512417"/>
            <a:gd name="connsiteX14" fmla="*/ 900117 w 4850004"/>
            <a:gd name="connsiteY14" fmla="*/ 59176 h 2512417"/>
            <a:gd name="connsiteX15" fmla="*/ 766348 w 4850004"/>
            <a:gd name="connsiteY15" fmla="*/ 0 h 2512417"/>
            <a:gd name="connsiteX16" fmla="*/ 658997 w 4850004"/>
            <a:gd name="connsiteY16" fmla="*/ 14793 h 2512417"/>
            <a:gd name="connsiteX17" fmla="*/ 520552 w 4850004"/>
            <a:gd name="connsiteY17" fmla="*/ 92402 h 2512417"/>
            <a:gd name="connsiteX18" fmla="*/ 420872 w 4850004"/>
            <a:gd name="connsiteY18" fmla="*/ 219772 h 2512417"/>
            <a:gd name="connsiteX19" fmla="*/ 315654 w 4850004"/>
            <a:gd name="connsiteY19" fmla="*/ 396981 h 2512417"/>
            <a:gd name="connsiteX20" fmla="*/ 193823 w 4850004"/>
            <a:gd name="connsiteY20" fmla="*/ 707097 h 2512417"/>
            <a:gd name="connsiteX21" fmla="*/ 2471 w 4850004"/>
            <a:gd name="connsiteY21" fmla="*/ 1155658 h 2512417"/>
            <a:gd name="connsiteX0" fmla="*/ 2471 w 4850479"/>
            <a:gd name="connsiteY0" fmla="*/ 1155658 h 2512417"/>
            <a:gd name="connsiteX1" fmla="*/ 0 w 4850479"/>
            <a:gd name="connsiteY1" fmla="*/ 2512417 h 2512417"/>
            <a:gd name="connsiteX2" fmla="*/ 4850004 w 4850479"/>
            <a:gd name="connsiteY2" fmla="*/ 2506879 h 2512417"/>
            <a:gd name="connsiteX3" fmla="*/ 4850004 w 4850479"/>
            <a:gd name="connsiteY3" fmla="*/ 2130309 h 2512417"/>
            <a:gd name="connsiteX4" fmla="*/ 4059796 w 4850479"/>
            <a:gd name="connsiteY4" fmla="*/ 1812952 h 2512417"/>
            <a:gd name="connsiteX5" fmla="*/ 3339288 w 4850479"/>
            <a:gd name="connsiteY5" fmla="*/ 1521152 h 2512417"/>
            <a:gd name="connsiteX6" fmla="*/ 3204000 w 4850479"/>
            <a:gd name="connsiteY6" fmla="*/ 1425732 h 2512417"/>
            <a:gd name="connsiteX7" fmla="*/ 3103296 w 4850479"/>
            <a:gd name="connsiteY7" fmla="*/ 1362296 h 2512417"/>
            <a:gd name="connsiteX8" fmla="*/ 2985731 w 4850479"/>
            <a:gd name="connsiteY8" fmla="*/ 1279229 h 2512417"/>
            <a:gd name="connsiteX9" fmla="*/ 2867304 w 4850479"/>
            <a:gd name="connsiteY9" fmla="*/ 1218314 h 2512417"/>
            <a:gd name="connsiteX10" fmla="*/ 2252609 w 4850479"/>
            <a:gd name="connsiteY10" fmla="*/ 849180 h 2512417"/>
            <a:gd name="connsiteX11" fmla="*/ 1863259 w 4850479"/>
            <a:gd name="connsiteY11" fmla="*/ 587396 h 2512417"/>
            <a:gd name="connsiteX12" fmla="*/ 1468376 w 4850479"/>
            <a:gd name="connsiteY12" fmla="*/ 332267 h 2512417"/>
            <a:gd name="connsiteX13" fmla="*/ 1125033 w 4850479"/>
            <a:gd name="connsiteY13" fmla="*/ 155137 h 2512417"/>
            <a:gd name="connsiteX14" fmla="*/ 900117 w 4850479"/>
            <a:gd name="connsiteY14" fmla="*/ 59176 h 2512417"/>
            <a:gd name="connsiteX15" fmla="*/ 766348 w 4850479"/>
            <a:gd name="connsiteY15" fmla="*/ 0 h 2512417"/>
            <a:gd name="connsiteX16" fmla="*/ 658997 w 4850479"/>
            <a:gd name="connsiteY16" fmla="*/ 14793 h 2512417"/>
            <a:gd name="connsiteX17" fmla="*/ 520552 w 4850479"/>
            <a:gd name="connsiteY17" fmla="*/ 92402 h 2512417"/>
            <a:gd name="connsiteX18" fmla="*/ 420872 w 4850479"/>
            <a:gd name="connsiteY18" fmla="*/ 219772 h 2512417"/>
            <a:gd name="connsiteX19" fmla="*/ 315654 w 4850479"/>
            <a:gd name="connsiteY19" fmla="*/ 396981 h 2512417"/>
            <a:gd name="connsiteX20" fmla="*/ 193823 w 4850479"/>
            <a:gd name="connsiteY20" fmla="*/ 707097 h 2512417"/>
            <a:gd name="connsiteX21" fmla="*/ 2471 w 4850479"/>
            <a:gd name="connsiteY21" fmla="*/ 1155658 h 2512417"/>
            <a:gd name="connsiteX0" fmla="*/ 2471 w 4850480"/>
            <a:gd name="connsiteY0" fmla="*/ 1155658 h 2515824"/>
            <a:gd name="connsiteX1" fmla="*/ 0 w 4850480"/>
            <a:gd name="connsiteY1" fmla="*/ 2512417 h 2515824"/>
            <a:gd name="connsiteX2" fmla="*/ 4850005 w 4850480"/>
            <a:gd name="connsiteY2" fmla="*/ 2515824 h 2515824"/>
            <a:gd name="connsiteX3" fmla="*/ 4850004 w 4850480"/>
            <a:gd name="connsiteY3" fmla="*/ 2130309 h 2515824"/>
            <a:gd name="connsiteX4" fmla="*/ 4059796 w 4850480"/>
            <a:gd name="connsiteY4" fmla="*/ 1812952 h 2515824"/>
            <a:gd name="connsiteX5" fmla="*/ 3339288 w 4850480"/>
            <a:gd name="connsiteY5" fmla="*/ 1521152 h 2515824"/>
            <a:gd name="connsiteX6" fmla="*/ 3204000 w 4850480"/>
            <a:gd name="connsiteY6" fmla="*/ 1425732 h 2515824"/>
            <a:gd name="connsiteX7" fmla="*/ 3103296 w 4850480"/>
            <a:gd name="connsiteY7" fmla="*/ 1362296 h 2515824"/>
            <a:gd name="connsiteX8" fmla="*/ 2985731 w 4850480"/>
            <a:gd name="connsiteY8" fmla="*/ 1279229 h 2515824"/>
            <a:gd name="connsiteX9" fmla="*/ 2867304 w 4850480"/>
            <a:gd name="connsiteY9" fmla="*/ 1218314 h 2515824"/>
            <a:gd name="connsiteX10" fmla="*/ 2252609 w 4850480"/>
            <a:gd name="connsiteY10" fmla="*/ 849180 h 2515824"/>
            <a:gd name="connsiteX11" fmla="*/ 1863259 w 4850480"/>
            <a:gd name="connsiteY11" fmla="*/ 587396 h 2515824"/>
            <a:gd name="connsiteX12" fmla="*/ 1468376 w 4850480"/>
            <a:gd name="connsiteY12" fmla="*/ 332267 h 2515824"/>
            <a:gd name="connsiteX13" fmla="*/ 1125033 w 4850480"/>
            <a:gd name="connsiteY13" fmla="*/ 155137 h 2515824"/>
            <a:gd name="connsiteX14" fmla="*/ 900117 w 4850480"/>
            <a:gd name="connsiteY14" fmla="*/ 59176 h 2515824"/>
            <a:gd name="connsiteX15" fmla="*/ 766348 w 4850480"/>
            <a:gd name="connsiteY15" fmla="*/ 0 h 2515824"/>
            <a:gd name="connsiteX16" fmla="*/ 658997 w 4850480"/>
            <a:gd name="connsiteY16" fmla="*/ 14793 h 2515824"/>
            <a:gd name="connsiteX17" fmla="*/ 520552 w 4850480"/>
            <a:gd name="connsiteY17" fmla="*/ 92402 h 2515824"/>
            <a:gd name="connsiteX18" fmla="*/ 420872 w 4850480"/>
            <a:gd name="connsiteY18" fmla="*/ 219772 h 2515824"/>
            <a:gd name="connsiteX19" fmla="*/ 315654 w 4850480"/>
            <a:gd name="connsiteY19" fmla="*/ 396981 h 2515824"/>
            <a:gd name="connsiteX20" fmla="*/ 193823 w 4850480"/>
            <a:gd name="connsiteY20" fmla="*/ 707097 h 2515824"/>
            <a:gd name="connsiteX21" fmla="*/ 2471 w 4850480"/>
            <a:gd name="connsiteY21" fmla="*/ 1155658 h 2515824"/>
            <a:gd name="connsiteX0" fmla="*/ 2471 w 4850123"/>
            <a:gd name="connsiteY0" fmla="*/ 1155658 h 2515824"/>
            <a:gd name="connsiteX1" fmla="*/ 0 w 4850123"/>
            <a:gd name="connsiteY1" fmla="*/ 2512417 h 2515824"/>
            <a:gd name="connsiteX2" fmla="*/ 4850005 w 4850123"/>
            <a:gd name="connsiteY2" fmla="*/ 2515824 h 2515824"/>
            <a:gd name="connsiteX3" fmla="*/ 4837219 w 4850123"/>
            <a:gd name="connsiteY3" fmla="*/ 2127224 h 2515824"/>
            <a:gd name="connsiteX4" fmla="*/ 4059796 w 4850123"/>
            <a:gd name="connsiteY4" fmla="*/ 1812952 h 2515824"/>
            <a:gd name="connsiteX5" fmla="*/ 3339288 w 4850123"/>
            <a:gd name="connsiteY5" fmla="*/ 1521152 h 2515824"/>
            <a:gd name="connsiteX6" fmla="*/ 3204000 w 4850123"/>
            <a:gd name="connsiteY6" fmla="*/ 1425732 h 2515824"/>
            <a:gd name="connsiteX7" fmla="*/ 3103296 w 4850123"/>
            <a:gd name="connsiteY7" fmla="*/ 1362296 h 2515824"/>
            <a:gd name="connsiteX8" fmla="*/ 2985731 w 4850123"/>
            <a:gd name="connsiteY8" fmla="*/ 1279229 h 2515824"/>
            <a:gd name="connsiteX9" fmla="*/ 2867304 w 4850123"/>
            <a:gd name="connsiteY9" fmla="*/ 1218314 h 2515824"/>
            <a:gd name="connsiteX10" fmla="*/ 2252609 w 4850123"/>
            <a:gd name="connsiteY10" fmla="*/ 849180 h 2515824"/>
            <a:gd name="connsiteX11" fmla="*/ 1863259 w 4850123"/>
            <a:gd name="connsiteY11" fmla="*/ 587396 h 2515824"/>
            <a:gd name="connsiteX12" fmla="*/ 1468376 w 4850123"/>
            <a:gd name="connsiteY12" fmla="*/ 332267 h 2515824"/>
            <a:gd name="connsiteX13" fmla="*/ 1125033 w 4850123"/>
            <a:gd name="connsiteY13" fmla="*/ 155137 h 2515824"/>
            <a:gd name="connsiteX14" fmla="*/ 900117 w 4850123"/>
            <a:gd name="connsiteY14" fmla="*/ 59176 h 2515824"/>
            <a:gd name="connsiteX15" fmla="*/ 766348 w 4850123"/>
            <a:gd name="connsiteY15" fmla="*/ 0 h 2515824"/>
            <a:gd name="connsiteX16" fmla="*/ 658997 w 4850123"/>
            <a:gd name="connsiteY16" fmla="*/ 14793 h 2515824"/>
            <a:gd name="connsiteX17" fmla="*/ 520552 w 4850123"/>
            <a:gd name="connsiteY17" fmla="*/ 92402 h 2515824"/>
            <a:gd name="connsiteX18" fmla="*/ 420872 w 4850123"/>
            <a:gd name="connsiteY18" fmla="*/ 219772 h 2515824"/>
            <a:gd name="connsiteX19" fmla="*/ 315654 w 4850123"/>
            <a:gd name="connsiteY19" fmla="*/ 396981 h 2515824"/>
            <a:gd name="connsiteX20" fmla="*/ 193823 w 4850123"/>
            <a:gd name="connsiteY20" fmla="*/ 707097 h 2515824"/>
            <a:gd name="connsiteX21" fmla="*/ 2471 w 4850123"/>
            <a:gd name="connsiteY21" fmla="*/ 1155658 h 2515824"/>
            <a:gd name="connsiteX0" fmla="*/ 2471 w 4837219"/>
            <a:gd name="connsiteY0" fmla="*/ 1155658 h 2515824"/>
            <a:gd name="connsiteX1" fmla="*/ 0 w 4837219"/>
            <a:gd name="connsiteY1" fmla="*/ 2512417 h 2515824"/>
            <a:gd name="connsiteX2" fmla="*/ 4834663 w 4837219"/>
            <a:gd name="connsiteY2" fmla="*/ 2515824 h 2515824"/>
            <a:gd name="connsiteX3" fmla="*/ 4837219 w 4837219"/>
            <a:gd name="connsiteY3" fmla="*/ 2127224 h 2515824"/>
            <a:gd name="connsiteX4" fmla="*/ 4059796 w 4837219"/>
            <a:gd name="connsiteY4" fmla="*/ 1812952 h 2515824"/>
            <a:gd name="connsiteX5" fmla="*/ 3339288 w 4837219"/>
            <a:gd name="connsiteY5" fmla="*/ 1521152 h 2515824"/>
            <a:gd name="connsiteX6" fmla="*/ 3204000 w 4837219"/>
            <a:gd name="connsiteY6" fmla="*/ 1425732 h 2515824"/>
            <a:gd name="connsiteX7" fmla="*/ 3103296 w 4837219"/>
            <a:gd name="connsiteY7" fmla="*/ 1362296 h 2515824"/>
            <a:gd name="connsiteX8" fmla="*/ 2985731 w 4837219"/>
            <a:gd name="connsiteY8" fmla="*/ 1279229 h 2515824"/>
            <a:gd name="connsiteX9" fmla="*/ 2867304 w 4837219"/>
            <a:gd name="connsiteY9" fmla="*/ 1218314 h 2515824"/>
            <a:gd name="connsiteX10" fmla="*/ 2252609 w 4837219"/>
            <a:gd name="connsiteY10" fmla="*/ 849180 h 2515824"/>
            <a:gd name="connsiteX11" fmla="*/ 1863259 w 4837219"/>
            <a:gd name="connsiteY11" fmla="*/ 587396 h 2515824"/>
            <a:gd name="connsiteX12" fmla="*/ 1468376 w 4837219"/>
            <a:gd name="connsiteY12" fmla="*/ 332267 h 2515824"/>
            <a:gd name="connsiteX13" fmla="*/ 1125033 w 4837219"/>
            <a:gd name="connsiteY13" fmla="*/ 155137 h 2515824"/>
            <a:gd name="connsiteX14" fmla="*/ 900117 w 4837219"/>
            <a:gd name="connsiteY14" fmla="*/ 59176 h 2515824"/>
            <a:gd name="connsiteX15" fmla="*/ 766348 w 4837219"/>
            <a:gd name="connsiteY15" fmla="*/ 0 h 2515824"/>
            <a:gd name="connsiteX16" fmla="*/ 658997 w 4837219"/>
            <a:gd name="connsiteY16" fmla="*/ 14793 h 2515824"/>
            <a:gd name="connsiteX17" fmla="*/ 520552 w 4837219"/>
            <a:gd name="connsiteY17" fmla="*/ 92402 h 2515824"/>
            <a:gd name="connsiteX18" fmla="*/ 420872 w 4837219"/>
            <a:gd name="connsiteY18" fmla="*/ 219772 h 2515824"/>
            <a:gd name="connsiteX19" fmla="*/ 315654 w 4837219"/>
            <a:gd name="connsiteY19" fmla="*/ 396981 h 2515824"/>
            <a:gd name="connsiteX20" fmla="*/ 193823 w 4837219"/>
            <a:gd name="connsiteY20" fmla="*/ 707097 h 2515824"/>
            <a:gd name="connsiteX21" fmla="*/ 2471 w 4837219"/>
            <a:gd name="connsiteY21" fmla="*/ 1155658 h 2515824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  <a:cxn ang="0">
              <a:pos x="connsiteX7" y="connsiteY7"/>
            </a:cxn>
            <a:cxn ang="0">
              <a:pos x="connsiteX8" y="connsiteY8"/>
            </a:cxn>
            <a:cxn ang="0">
              <a:pos x="connsiteX9" y="connsiteY9"/>
            </a:cxn>
            <a:cxn ang="0">
              <a:pos x="connsiteX10" y="connsiteY10"/>
            </a:cxn>
            <a:cxn ang="0">
              <a:pos x="connsiteX11" y="connsiteY11"/>
            </a:cxn>
            <a:cxn ang="0">
              <a:pos x="connsiteX12" y="connsiteY12"/>
            </a:cxn>
            <a:cxn ang="0">
              <a:pos x="connsiteX13" y="connsiteY13"/>
            </a:cxn>
            <a:cxn ang="0">
              <a:pos x="connsiteX14" y="connsiteY14"/>
            </a:cxn>
            <a:cxn ang="0">
              <a:pos x="connsiteX15" y="connsiteY15"/>
            </a:cxn>
            <a:cxn ang="0">
              <a:pos x="connsiteX16" y="connsiteY16"/>
            </a:cxn>
            <a:cxn ang="0">
              <a:pos x="connsiteX17" y="connsiteY17"/>
            </a:cxn>
            <a:cxn ang="0">
              <a:pos x="connsiteX18" y="connsiteY18"/>
            </a:cxn>
            <a:cxn ang="0">
              <a:pos x="connsiteX19" y="connsiteY19"/>
            </a:cxn>
            <a:cxn ang="0">
              <a:pos x="connsiteX20" y="connsiteY20"/>
            </a:cxn>
            <a:cxn ang="0">
              <a:pos x="connsiteX21" y="connsiteY21"/>
            </a:cxn>
          </a:cxnLst>
          <a:rect l="l" t="t" r="r" b="b"/>
          <a:pathLst>
            <a:path w="4837219" h="2515824">
              <a:moveTo>
                <a:pt x="2471" y="1155658"/>
              </a:moveTo>
              <a:cubicBezTo>
                <a:pt x="1647" y="1607911"/>
                <a:pt x="824" y="2060164"/>
                <a:pt x="0" y="2512417"/>
              </a:cubicBezTo>
              <a:lnTo>
                <a:pt x="4834663" y="2515824"/>
              </a:lnTo>
              <a:cubicBezTo>
                <a:pt x="4836310" y="2390301"/>
                <a:pt x="4835572" y="2252747"/>
                <a:pt x="4837219" y="2127224"/>
              </a:cubicBezTo>
              <a:lnTo>
                <a:pt x="4059796" y="1812952"/>
              </a:lnTo>
              <a:lnTo>
                <a:pt x="3339288" y="1521152"/>
              </a:lnTo>
              <a:lnTo>
                <a:pt x="3204000" y="1425732"/>
              </a:lnTo>
              <a:lnTo>
                <a:pt x="3103296" y="1362296"/>
              </a:lnTo>
              <a:lnTo>
                <a:pt x="2985731" y="1279229"/>
              </a:lnTo>
              <a:lnTo>
                <a:pt x="2867304" y="1218314"/>
              </a:lnTo>
              <a:lnTo>
                <a:pt x="2252609" y="849180"/>
              </a:lnTo>
              <a:lnTo>
                <a:pt x="1863259" y="587396"/>
              </a:lnTo>
              <a:lnTo>
                <a:pt x="1468376" y="332267"/>
              </a:lnTo>
              <a:lnTo>
                <a:pt x="1125033" y="155137"/>
              </a:lnTo>
              <a:lnTo>
                <a:pt x="900117" y="59176"/>
              </a:lnTo>
              <a:lnTo>
                <a:pt x="766348" y="0"/>
              </a:lnTo>
              <a:lnTo>
                <a:pt x="658997" y="14793"/>
              </a:lnTo>
              <a:lnTo>
                <a:pt x="520552" y="92402"/>
              </a:lnTo>
              <a:lnTo>
                <a:pt x="420872" y="219772"/>
              </a:lnTo>
              <a:lnTo>
                <a:pt x="315654" y="396981"/>
              </a:lnTo>
              <a:lnTo>
                <a:pt x="193823" y="707097"/>
              </a:lnTo>
              <a:lnTo>
                <a:pt x="2471" y="1155658"/>
              </a:lnTo>
              <a:close/>
            </a:path>
          </a:pathLst>
        </a:custGeom>
        <a:solidFill xmlns:a="http://schemas.openxmlformats.org/drawingml/2006/main">
          <a:srgbClr val="C00000">
            <a:alpha val="22000"/>
          </a:srgb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0.13012</cdr:x>
      <cdr:y>0.16999</cdr:y>
    </cdr:from>
    <cdr:to>
      <cdr:x>0.38517</cdr:x>
      <cdr:y>0.82548</cdr:y>
    </cdr:to>
    <cdr:sp macro="" textlink="">
      <cdr:nvSpPr>
        <cdr:cNvPr id="11" name="Freeform 10"/>
        <cdr:cNvSpPr/>
      </cdr:nvSpPr>
      <cdr:spPr>
        <a:xfrm xmlns:a="http://schemas.openxmlformats.org/drawingml/2006/main">
          <a:off x="863857" y="668709"/>
          <a:ext cx="1693240" cy="2578569"/>
        </a:xfrm>
        <a:custGeom xmlns:a="http://schemas.openxmlformats.org/drawingml/2006/main">
          <a:avLst/>
          <a:gdLst>
            <a:gd name="connsiteX0" fmla="*/ 0 w 1578872"/>
            <a:gd name="connsiteY0" fmla="*/ 1128506 h 2386427"/>
            <a:gd name="connsiteX1" fmla="*/ 77649 w 1578872"/>
            <a:gd name="connsiteY1" fmla="*/ 999090 h 2386427"/>
            <a:gd name="connsiteX2" fmla="*/ 212242 w 1578872"/>
            <a:gd name="connsiteY2" fmla="*/ 636726 h 2386427"/>
            <a:gd name="connsiteX3" fmla="*/ 310598 w 1578872"/>
            <a:gd name="connsiteY3" fmla="*/ 377894 h 2386427"/>
            <a:gd name="connsiteX4" fmla="*/ 429660 w 1578872"/>
            <a:gd name="connsiteY4" fmla="*/ 165653 h 2386427"/>
            <a:gd name="connsiteX5" fmla="*/ 538369 w 1578872"/>
            <a:gd name="connsiteY5" fmla="*/ 56943 h 2386427"/>
            <a:gd name="connsiteX6" fmla="*/ 657432 w 1578872"/>
            <a:gd name="connsiteY6" fmla="*/ 0 h 2386427"/>
            <a:gd name="connsiteX7" fmla="*/ 766141 w 1578872"/>
            <a:gd name="connsiteY7" fmla="*/ 5177 h 2386427"/>
            <a:gd name="connsiteX8" fmla="*/ 880027 w 1578872"/>
            <a:gd name="connsiteY8" fmla="*/ 36237 h 2386427"/>
            <a:gd name="connsiteX9" fmla="*/ 1009443 w 1578872"/>
            <a:gd name="connsiteY9" fmla="*/ 93180 h 2386427"/>
            <a:gd name="connsiteX10" fmla="*/ 1112975 w 1578872"/>
            <a:gd name="connsiteY10" fmla="*/ 129416 h 2386427"/>
            <a:gd name="connsiteX11" fmla="*/ 1206155 w 1578872"/>
            <a:gd name="connsiteY11" fmla="*/ 186359 h 2386427"/>
            <a:gd name="connsiteX12" fmla="*/ 1335570 w 1578872"/>
            <a:gd name="connsiteY12" fmla="*/ 253655 h 2386427"/>
            <a:gd name="connsiteX13" fmla="*/ 1439103 w 1578872"/>
            <a:gd name="connsiteY13" fmla="*/ 315775 h 2386427"/>
            <a:gd name="connsiteX14" fmla="*/ 1547812 w 1578872"/>
            <a:gd name="connsiteY14" fmla="*/ 388248 h 2386427"/>
            <a:gd name="connsiteX15" fmla="*/ 1578872 w 1578872"/>
            <a:gd name="connsiteY15" fmla="*/ 2386427 h 2386427"/>
            <a:gd name="connsiteX16" fmla="*/ 5176 w 1578872"/>
            <a:gd name="connsiteY16" fmla="*/ 2376074 h 2386427"/>
            <a:gd name="connsiteX17" fmla="*/ 0 w 1578872"/>
            <a:gd name="connsiteY17" fmla="*/ 1128506 h 2386427"/>
            <a:gd name="connsiteX0" fmla="*/ 0 w 1578872"/>
            <a:gd name="connsiteY0" fmla="*/ 745435 h 2386427"/>
            <a:gd name="connsiteX1" fmla="*/ 77649 w 1578872"/>
            <a:gd name="connsiteY1" fmla="*/ 999090 h 2386427"/>
            <a:gd name="connsiteX2" fmla="*/ 212242 w 1578872"/>
            <a:gd name="connsiteY2" fmla="*/ 636726 h 2386427"/>
            <a:gd name="connsiteX3" fmla="*/ 310598 w 1578872"/>
            <a:gd name="connsiteY3" fmla="*/ 377894 h 2386427"/>
            <a:gd name="connsiteX4" fmla="*/ 429660 w 1578872"/>
            <a:gd name="connsiteY4" fmla="*/ 165653 h 2386427"/>
            <a:gd name="connsiteX5" fmla="*/ 538369 w 1578872"/>
            <a:gd name="connsiteY5" fmla="*/ 56943 h 2386427"/>
            <a:gd name="connsiteX6" fmla="*/ 657432 w 1578872"/>
            <a:gd name="connsiteY6" fmla="*/ 0 h 2386427"/>
            <a:gd name="connsiteX7" fmla="*/ 766141 w 1578872"/>
            <a:gd name="connsiteY7" fmla="*/ 5177 h 2386427"/>
            <a:gd name="connsiteX8" fmla="*/ 880027 w 1578872"/>
            <a:gd name="connsiteY8" fmla="*/ 36237 h 2386427"/>
            <a:gd name="connsiteX9" fmla="*/ 1009443 w 1578872"/>
            <a:gd name="connsiteY9" fmla="*/ 93180 h 2386427"/>
            <a:gd name="connsiteX10" fmla="*/ 1112975 w 1578872"/>
            <a:gd name="connsiteY10" fmla="*/ 129416 h 2386427"/>
            <a:gd name="connsiteX11" fmla="*/ 1206155 w 1578872"/>
            <a:gd name="connsiteY11" fmla="*/ 186359 h 2386427"/>
            <a:gd name="connsiteX12" fmla="*/ 1335570 w 1578872"/>
            <a:gd name="connsiteY12" fmla="*/ 253655 h 2386427"/>
            <a:gd name="connsiteX13" fmla="*/ 1439103 w 1578872"/>
            <a:gd name="connsiteY13" fmla="*/ 315775 h 2386427"/>
            <a:gd name="connsiteX14" fmla="*/ 1547812 w 1578872"/>
            <a:gd name="connsiteY14" fmla="*/ 388248 h 2386427"/>
            <a:gd name="connsiteX15" fmla="*/ 1578872 w 1578872"/>
            <a:gd name="connsiteY15" fmla="*/ 2386427 h 2386427"/>
            <a:gd name="connsiteX16" fmla="*/ 5176 w 1578872"/>
            <a:gd name="connsiteY16" fmla="*/ 2376074 h 2386427"/>
            <a:gd name="connsiteX17" fmla="*/ 0 w 1578872"/>
            <a:gd name="connsiteY17" fmla="*/ 745435 h 2386427"/>
            <a:gd name="connsiteX0" fmla="*/ 0 w 1578872"/>
            <a:gd name="connsiteY0" fmla="*/ 745435 h 2386427"/>
            <a:gd name="connsiteX1" fmla="*/ 0 w 1578872"/>
            <a:gd name="connsiteY1" fmla="*/ 553900 h 2386427"/>
            <a:gd name="connsiteX2" fmla="*/ 212242 w 1578872"/>
            <a:gd name="connsiteY2" fmla="*/ 636726 h 2386427"/>
            <a:gd name="connsiteX3" fmla="*/ 310598 w 1578872"/>
            <a:gd name="connsiteY3" fmla="*/ 377894 h 2386427"/>
            <a:gd name="connsiteX4" fmla="*/ 429660 w 1578872"/>
            <a:gd name="connsiteY4" fmla="*/ 165653 h 2386427"/>
            <a:gd name="connsiteX5" fmla="*/ 538369 w 1578872"/>
            <a:gd name="connsiteY5" fmla="*/ 56943 h 2386427"/>
            <a:gd name="connsiteX6" fmla="*/ 657432 w 1578872"/>
            <a:gd name="connsiteY6" fmla="*/ 0 h 2386427"/>
            <a:gd name="connsiteX7" fmla="*/ 766141 w 1578872"/>
            <a:gd name="connsiteY7" fmla="*/ 5177 h 2386427"/>
            <a:gd name="connsiteX8" fmla="*/ 880027 w 1578872"/>
            <a:gd name="connsiteY8" fmla="*/ 36237 h 2386427"/>
            <a:gd name="connsiteX9" fmla="*/ 1009443 w 1578872"/>
            <a:gd name="connsiteY9" fmla="*/ 93180 h 2386427"/>
            <a:gd name="connsiteX10" fmla="*/ 1112975 w 1578872"/>
            <a:gd name="connsiteY10" fmla="*/ 129416 h 2386427"/>
            <a:gd name="connsiteX11" fmla="*/ 1206155 w 1578872"/>
            <a:gd name="connsiteY11" fmla="*/ 186359 h 2386427"/>
            <a:gd name="connsiteX12" fmla="*/ 1335570 w 1578872"/>
            <a:gd name="connsiteY12" fmla="*/ 253655 h 2386427"/>
            <a:gd name="connsiteX13" fmla="*/ 1439103 w 1578872"/>
            <a:gd name="connsiteY13" fmla="*/ 315775 h 2386427"/>
            <a:gd name="connsiteX14" fmla="*/ 1547812 w 1578872"/>
            <a:gd name="connsiteY14" fmla="*/ 388248 h 2386427"/>
            <a:gd name="connsiteX15" fmla="*/ 1578872 w 1578872"/>
            <a:gd name="connsiteY15" fmla="*/ 2386427 h 2386427"/>
            <a:gd name="connsiteX16" fmla="*/ 5176 w 1578872"/>
            <a:gd name="connsiteY16" fmla="*/ 2376074 h 2386427"/>
            <a:gd name="connsiteX17" fmla="*/ 0 w 1578872"/>
            <a:gd name="connsiteY17" fmla="*/ 745435 h 2386427"/>
            <a:gd name="connsiteX0" fmla="*/ 0 w 1578872"/>
            <a:gd name="connsiteY0" fmla="*/ 745435 h 2386427"/>
            <a:gd name="connsiteX1" fmla="*/ 0 w 1578872"/>
            <a:gd name="connsiteY1" fmla="*/ 553900 h 2386427"/>
            <a:gd name="connsiteX2" fmla="*/ 0 w 1578872"/>
            <a:gd name="connsiteY2" fmla="*/ 553900 h 2386427"/>
            <a:gd name="connsiteX3" fmla="*/ 310598 w 1578872"/>
            <a:gd name="connsiteY3" fmla="*/ 377894 h 2386427"/>
            <a:gd name="connsiteX4" fmla="*/ 429660 w 1578872"/>
            <a:gd name="connsiteY4" fmla="*/ 165653 h 2386427"/>
            <a:gd name="connsiteX5" fmla="*/ 538369 w 1578872"/>
            <a:gd name="connsiteY5" fmla="*/ 56943 h 2386427"/>
            <a:gd name="connsiteX6" fmla="*/ 657432 w 1578872"/>
            <a:gd name="connsiteY6" fmla="*/ 0 h 2386427"/>
            <a:gd name="connsiteX7" fmla="*/ 766141 w 1578872"/>
            <a:gd name="connsiteY7" fmla="*/ 5177 h 2386427"/>
            <a:gd name="connsiteX8" fmla="*/ 880027 w 1578872"/>
            <a:gd name="connsiteY8" fmla="*/ 36237 h 2386427"/>
            <a:gd name="connsiteX9" fmla="*/ 1009443 w 1578872"/>
            <a:gd name="connsiteY9" fmla="*/ 93180 h 2386427"/>
            <a:gd name="connsiteX10" fmla="*/ 1112975 w 1578872"/>
            <a:gd name="connsiteY10" fmla="*/ 129416 h 2386427"/>
            <a:gd name="connsiteX11" fmla="*/ 1206155 w 1578872"/>
            <a:gd name="connsiteY11" fmla="*/ 186359 h 2386427"/>
            <a:gd name="connsiteX12" fmla="*/ 1335570 w 1578872"/>
            <a:gd name="connsiteY12" fmla="*/ 253655 h 2386427"/>
            <a:gd name="connsiteX13" fmla="*/ 1439103 w 1578872"/>
            <a:gd name="connsiteY13" fmla="*/ 315775 h 2386427"/>
            <a:gd name="connsiteX14" fmla="*/ 1547812 w 1578872"/>
            <a:gd name="connsiteY14" fmla="*/ 388248 h 2386427"/>
            <a:gd name="connsiteX15" fmla="*/ 1578872 w 1578872"/>
            <a:gd name="connsiteY15" fmla="*/ 2386427 h 2386427"/>
            <a:gd name="connsiteX16" fmla="*/ 5176 w 1578872"/>
            <a:gd name="connsiteY16" fmla="*/ 2376074 h 2386427"/>
            <a:gd name="connsiteX17" fmla="*/ 0 w 1578872"/>
            <a:gd name="connsiteY17" fmla="*/ 745435 h 2386427"/>
            <a:gd name="connsiteX0" fmla="*/ 0 w 1578872"/>
            <a:gd name="connsiteY0" fmla="*/ 745435 h 2386427"/>
            <a:gd name="connsiteX1" fmla="*/ 0 w 1578872"/>
            <a:gd name="connsiteY1" fmla="*/ 553900 h 2386427"/>
            <a:gd name="connsiteX2" fmla="*/ 0 w 1578872"/>
            <a:gd name="connsiteY2" fmla="*/ 553900 h 2386427"/>
            <a:gd name="connsiteX3" fmla="*/ 462702 w 1578872"/>
            <a:gd name="connsiteY3" fmla="*/ 170829 h 2386427"/>
            <a:gd name="connsiteX4" fmla="*/ 429660 w 1578872"/>
            <a:gd name="connsiteY4" fmla="*/ 165653 h 2386427"/>
            <a:gd name="connsiteX5" fmla="*/ 538369 w 1578872"/>
            <a:gd name="connsiteY5" fmla="*/ 56943 h 2386427"/>
            <a:gd name="connsiteX6" fmla="*/ 657432 w 1578872"/>
            <a:gd name="connsiteY6" fmla="*/ 0 h 2386427"/>
            <a:gd name="connsiteX7" fmla="*/ 766141 w 1578872"/>
            <a:gd name="connsiteY7" fmla="*/ 5177 h 2386427"/>
            <a:gd name="connsiteX8" fmla="*/ 880027 w 1578872"/>
            <a:gd name="connsiteY8" fmla="*/ 36237 h 2386427"/>
            <a:gd name="connsiteX9" fmla="*/ 1009443 w 1578872"/>
            <a:gd name="connsiteY9" fmla="*/ 93180 h 2386427"/>
            <a:gd name="connsiteX10" fmla="*/ 1112975 w 1578872"/>
            <a:gd name="connsiteY10" fmla="*/ 129416 h 2386427"/>
            <a:gd name="connsiteX11" fmla="*/ 1206155 w 1578872"/>
            <a:gd name="connsiteY11" fmla="*/ 186359 h 2386427"/>
            <a:gd name="connsiteX12" fmla="*/ 1335570 w 1578872"/>
            <a:gd name="connsiteY12" fmla="*/ 253655 h 2386427"/>
            <a:gd name="connsiteX13" fmla="*/ 1439103 w 1578872"/>
            <a:gd name="connsiteY13" fmla="*/ 315775 h 2386427"/>
            <a:gd name="connsiteX14" fmla="*/ 1547812 w 1578872"/>
            <a:gd name="connsiteY14" fmla="*/ 388248 h 2386427"/>
            <a:gd name="connsiteX15" fmla="*/ 1578872 w 1578872"/>
            <a:gd name="connsiteY15" fmla="*/ 2386427 h 2386427"/>
            <a:gd name="connsiteX16" fmla="*/ 5176 w 1578872"/>
            <a:gd name="connsiteY16" fmla="*/ 2376074 h 2386427"/>
            <a:gd name="connsiteX17" fmla="*/ 0 w 1578872"/>
            <a:gd name="connsiteY17" fmla="*/ 745435 h 2386427"/>
            <a:gd name="connsiteX0" fmla="*/ 0 w 1578872"/>
            <a:gd name="connsiteY0" fmla="*/ 766141 h 2407133"/>
            <a:gd name="connsiteX1" fmla="*/ 0 w 1578872"/>
            <a:gd name="connsiteY1" fmla="*/ 574606 h 2407133"/>
            <a:gd name="connsiteX2" fmla="*/ 0 w 1578872"/>
            <a:gd name="connsiteY2" fmla="*/ 574606 h 2407133"/>
            <a:gd name="connsiteX3" fmla="*/ 462702 w 1578872"/>
            <a:gd name="connsiteY3" fmla="*/ 0 h 2407133"/>
            <a:gd name="connsiteX4" fmla="*/ 429660 w 1578872"/>
            <a:gd name="connsiteY4" fmla="*/ 186359 h 2407133"/>
            <a:gd name="connsiteX5" fmla="*/ 538369 w 1578872"/>
            <a:gd name="connsiteY5" fmla="*/ 77649 h 2407133"/>
            <a:gd name="connsiteX6" fmla="*/ 657432 w 1578872"/>
            <a:gd name="connsiteY6" fmla="*/ 20706 h 2407133"/>
            <a:gd name="connsiteX7" fmla="*/ 766141 w 1578872"/>
            <a:gd name="connsiteY7" fmla="*/ 25883 h 2407133"/>
            <a:gd name="connsiteX8" fmla="*/ 880027 w 1578872"/>
            <a:gd name="connsiteY8" fmla="*/ 56943 h 2407133"/>
            <a:gd name="connsiteX9" fmla="*/ 1009443 w 1578872"/>
            <a:gd name="connsiteY9" fmla="*/ 113886 h 2407133"/>
            <a:gd name="connsiteX10" fmla="*/ 1112975 w 1578872"/>
            <a:gd name="connsiteY10" fmla="*/ 150122 h 2407133"/>
            <a:gd name="connsiteX11" fmla="*/ 1206155 w 1578872"/>
            <a:gd name="connsiteY11" fmla="*/ 207065 h 2407133"/>
            <a:gd name="connsiteX12" fmla="*/ 1335570 w 1578872"/>
            <a:gd name="connsiteY12" fmla="*/ 274361 h 2407133"/>
            <a:gd name="connsiteX13" fmla="*/ 1439103 w 1578872"/>
            <a:gd name="connsiteY13" fmla="*/ 336481 h 2407133"/>
            <a:gd name="connsiteX14" fmla="*/ 1547812 w 1578872"/>
            <a:gd name="connsiteY14" fmla="*/ 408954 h 2407133"/>
            <a:gd name="connsiteX15" fmla="*/ 1578872 w 1578872"/>
            <a:gd name="connsiteY15" fmla="*/ 2407133 h 2407133"/>
            <a:gd name="connsiteX16" fmla="*/ 5176 w 1578872"/>
            <a:gd name="connsiteY16" fmla="*/ 2396780 h 2407133"/>
            <a:gd name="connsiteX17" fmla="*/ 0 w 1578872"/>
            <a:gd name="connsiteY17" fmla="*/ 766141 h 2407133"/>
            <a:gd name="connsiteX0" fmla="*/ 0 w 1578872"/>
            <a:gd name="connsiteY0" fmla="*/ 766141 h 2407133"/>
            <a:gd name="connsiteX1" fmla="*/ 0 w 1578872"/>
            <a:gd name="connsiteY1" fmla="*/ 574606 h 2407133"/>
            <a:gd name="connsiteX2" fmla="*/ 0 w 1578872"/>
            <a:gd name="connsiteY2" fmla="*/ 574606 h 2407133"/>
            <a:gd name="connsiteX3" fmla="*/ 462702 w 1578872"/>
            <a:gd name="connsiteY3" fmla="*/ 0 h 2407133"/>
            <a:gd name="connsiteX4" fmla="*/ 429660 w 1578872"/>
            <a:gd name="connsiteY4" fmla="*/ 186359 h 2407133"/>
            <a:gd name="connsiteX5" fmla="*/ 462702 w 1578872"/>
            <a:gd name="connsiteY5" fmla="*/ 0 h 2407133"/>
            <a:gd name="connsiteX6" fmla="*/ 657432 w 1578872"/>
            <a:gd name="connsiteY6" fmla="*/ 20706 h 2407133"/>
            <a:gd name="connsiteX7" fmla="*/ 766141 w 1578872"/>
            <a:gd name="connsiteY7" fmla="*/ 25883 h 2407133"/>
            <a:gd name="connsiteX8" fmla="*/ 880027 w 1578872"/>
            <a:gd name="connsiteY8" fmla="*/ 56943 h 2407133"/>
            <a:gd name="connsiteX9" fmla="*/ 1009443 w 1578872"/>
            <a:gd name="connsiteY9" fmla="*/ 113886 h 2407133"/>
            <a:gd name="connsiteX10" fmla="*/ 1112975 w 1578872"/>
            <a:gd name="connsiteY10" fmla="*/ 150122 h 2407133"/>
            <a:gd name="connsiteX11" fmla="*/ 1206155 w 1578872"/>
            <a:gd name="connsiteY11" fmla="*/ 207065 h 2407133"/>
            <a:gd name="connsiteX12" fmla="*/ 1335570 w 1578872"/>
            <a:gd name="connsiteY12" fmla="*/ 274361 h 2407133"/>
            <a:gd name="connsiteX13" fmla="*/ 1439103 w 1578872"/>
            <a:gd name="connsiteY13" fmla="*/ 336481 h 2407133"/>
            <a:gd name="connsiteX14" fmla="*/ 1547812 w 1578872"/>
            <a:gd name="connsiteY14" fmla="*/ 408954 h 2407133"/>
            <a:gd name="connsiteX15" fmla="*/ 1578872 w 1578872"/>
            <a:gd name="connsiteY15" fmla="*/ 2407133 h 2407133"/>
            <a:gd name="connsiteX16" fmla="*/ 5176 w 1578872"/>
            <a:gd name="connsiteY16" fmla="*/ 2396780 h 2407133"/>
            <a:gd name="connsiteX17" fmla="*/ 0 w 1578872"/>
            <a:gd name="connsiteY17" fmla="*/ 766141 h 2407133"/>
            <a:gd name="connsiteX0" fmla="*/ 0 w 1578872"/>
            <a:gd name="connsiteY0" fmla="*/ 766141 h 2407133"/>
            <a:gd name="connsiteX1" fmla="*/ 0 w 1578872"/>
            <a:gd name="connsiteY1" fmla="*/ 574606 h 2407133"/>
            <a:gd name="connsiteX2" fmla="*/ 0 w 1578872"/>
            <a:gd name="connsiteY2" fmla="*/ 574606 h 2407133"/>
            <a:gd name="connsiteX3" fmla="*/ 462702 w 1578872"/>
            <a:gd name="connsiteY3" fmla="*/ 0 h 2407133"/>
            <a:gd name="connsiteX4" fmla="*/ 429660 w 1578872"/>
            <a:gd name="connsiteY4" fmla="*/ 186359 h 2407133"/>
            <a:gd name="connsiteX5" fmla="*/ 462702 w 1578872"/>
            <a:gd name="connsiteY5" fmla="*/ 0 h 2407133"/>
            <a:gd name="connsiteX6" fmla="*/ 657432 w 1578872"/>
            <a:gd name="connsiteY6" fmla="*/ 20706 h 2407133"/>
            <a:gd name="connsiteX7" fmla="*/ 766141 w 1578872"/>
            <a:gd name="connsiteY7" fmla="*/ 25883 h 2407133"/>
            <a:gd name="connsiteX8" fmla="*/ 880027 w 1578872"/>
            <a:gd name="connsiteY8" fmla="*/ 56943 h 2407133"/>
            <a:gd name="connsiteX9" fmla="*/ 1009443 w 1578872"/>
            <a:gd name="connsiteY9" fmla="*/ 113886 h 2407133"/>
            <a:gd name="connsiteX10" fmla="*/ 1112975 w 1578872"/>
            <a:gd name="connsiteY10" fmla="*/ 150122 h 2407133"/>
            <a:gd name="connsiteX11" fmla="*/ 1206155 w 1578872"/>
            <a:gd name="connsiteY11" fmla="*/ 207065 h 2407133"/>
            <a:gd name="connsiteX12" fmla="*/ 1335570 w 1578872"/>
            <a:gd name="connsiteY12" fmla="*/ 274361 h 2407133"/>
            <a:gd name="connsiteX13" fmla="*/ 1439103 w 1578872"/>
            <a:gd name="connsiteY13" fmla="*/ 336481 h 2407133"/>
            <a:gd name="connsiteX14" fmla="*/ 1547812 w 1578872"/>
            <a:gd name="connsiteY14" fmla="*/ 408954 h 2407133"/>
            <a:gd name="connsiteX15" fmla="*/ 1578872 w 1578872"/>
            <a:gd name="connsiteY15" fmla="*/ 2407133 h 2407133"/>
            <a:gd name="connsiteX16" fmla="*/ 5176 w 1578872"/>
            <a:gd name="connsiteY16" fmla="*/ 2396780 h 2407133"/>
            <a:gd name="connsiteX17" fmla="*/ 0 w 1578872"/>
            <a:gd name="connsiteY17" fmla="*/ 766141 h 2407133"/>
            <a:gd name="connsiteX0" fmla="*/ 0 w 1578872"/>
            <a:gd name="connsiteY0" fmla="*/ 766141 h 2407133"/>
            <a:gd name="connsiteX1" fmla="*/ 0 w 1578872"/>
            <a:gd name="connsiteY1" fmla="*/ 574606 h 2407133"/>
            <a:gd name="connsiteX2" fmla="*/ 0 w 1578872"/>
            <a:gd name="connsiteY2" fmla="*/ 574606 h 2407133"/>
            <a:gd name="connsiteX3" fmla="*/ 462702 w 1578872"/>
            <a:gd name="connsiteY3" fmla="*/ 0 h 2407133"/>
            <a:gd name="connsiteX4" fmla="*/ 462702 w 1578872"/>
            <a:gd name="connsiteY4" fmla="*/ 0 h 2407133"/>
            <a:gd name="connsiteX5" fmla="*/ 462702 w 1578872"/>
            <a:gd name="connsiteY5" fmla="*/ 0 h 2407133"/>
            <a:gd name="connsiteX6" fmla="*/ 657432 w 1578872"/>
            <a:gd name="connsiteY6" fmla="*/ 20706 h 2407133"/>
            <a:gd name="connsiteX7" fmla="*/ 766141 w 1578872"/>
            <a:gd name="connsiteY7" fmla="*/ 25883 h 2407133"/>
            <a:gd name="connsiteX8" fmla="*/ 880027 w 1578872"/>
            <a:gd name="connsiteY8" fmla="*/ 56943 h 2407133"/>
            <a:gd name="connsiteX9" fmla="*/ 1009443 w 1578872"/>
            <a:gd name="connsiteY9" fmla="*/ 113886 h 2407133"/>
            <a:gd name="connsiteX10" fmla="*/ 1112975 w 1578872"/>
            <a:gd name="connsiteY10" fmla="*/ 150122 h 2407133"/>
            <a:gd name="connsiteX11" fmla="*/ 1206155 w 1578872"/>
            <a:gd name="connsiteY11" fmla="*/ 207065 h 2407133"/>
            <a:gd name="connsiteX12" fmla="*/ 1335570 w 1578872"/>
            <a:gd name="connsiteY12" fmla="*/ 274361 h 2407133"/>
            <a:gd name="connsiteX13" fmla="*/ 1439103 w 1578872"/>
            <a:gd name="connsiteY13" fmla="*/ 336481 h 2407133"/>
            <a:gd name="connsiteX14" fmla="*/ 1547812 w 1578872"/>
            <a:gd name="connsiteY14" fmla="*/ 408954 h 2407133"/>
            <a:gd name="connsiteX15" fmla="*/ 1578872 w 1578872"/>
            <a:gd name="connsiteY15" fmla="*/ 2407133 h 2407133"/>
            <a:gd name="connsiteX16" fmla="*/ 5176 w 1578872"/>
            <a:gd name="connsiteY16" fmla="*/ 2396780 h 2407133"/>
            <a:gd name="connsiteX17" fmla="*/ 0 w 1578872"/>
            <a:gd name="connsiteY17" fmla="*/ 766141 h 2407133"/>
            <a:gd name="connsiteX0" fmla="*/ 21231 w 1600103"/>
            <a:gd name="connsiteY0" fmla="*/ 766141 h 2407133"/>
            <a:gd name="connsiteX1" fmla="*/ 21231 w 1600103"/>
            <a:gd name="connsiteY1" fmla="*/ 574606 h 2407133"/>
            <a:gd name="connsiteX2" fmla="*/ 21231 w 1600103"/>
            <a:gd name="connsiteY2" fmla="*/ 574606 h 2407133"/>
            <a:gd name="connsiteX3" fmla="*/ 26880 w 1600103"/>
            <a:gd name="connsiteY3" fmla="*/ 190753 h 2407133"/>
            <a:gd name="connsiteX4" fmla="*/ 483933 w 1600103"/>
            <a:gd name="connsiteY4" fmla="*/ 0 h 2407133"/>
            <a:gd name="connsiteX5" fmla="*/ 483933 w 1600103"/>
            <a:gd name="connsiteY5" fmla="*/ 0 h 2407133"/>
            <a:gd name="connsiteX6" fmla="*/ 483933 w 1600103"/>
            <a:gd name="connsiteY6" fmla="*/ 0 h 2407133"/>
            <a:gd name="connsiteX7" fmla="*/ 678663 w 1600103"/>
            <a:gd name="connsiteY7" fmla="*/ 20706 h 2407133"/>
            <a:gd name="connsiteX8" fmla="*/ 787372 w 1600103"/>
            <a:gd name="connsiteY8" fmla="*/ 25883 h 2407133"/>
            <a:gd name="connsiteX9" fmla="*/ 901258 w 1600103"/>
            <a:gd name="connsiteY9" fmla="*/ 56943 h 2407133"/>
            <a:gd name="connsiteX10" fmla="*/ 1030674 w 1600103"/>
            <a:gd name="connsiteY10" fmla="*/ 113886 h 2407133"/>
            <a:gd name="connsiteX11" fmla="*/ 1134206 w 1600103"/>
            <a:gd name="connsiteY11" fmla="*/ 150122 h 2407133"/>
            <a:gd name="connsiteX12" fmla="*/ 1227386 w 1600103"/>
            <a:gd name="connsiteY12" fmla="*/ 207065 h 2407133"/>
            <a:gd name="connsiteX13" fmla="*/ 1356801 w 1600103"/>
            <a:gd name="connsiteY13" fmla="*/ 274361 h 2407133"/>
            <a:gd name="connsiteX14" fmla="*/ 1460334 w 1600103"/>
            <a:gd name="connsiteY14" fmla="*/ 336481 h 2407133"/>
            <a:gd name="connsiteX15" fmla="*/ 1569043 w 1600103"/>
            <a:gd name="connsiteY15" fmla="*/ 408954 h 2407133"/>
            <a:gd name="connsiteX16" fmla="*/ 1600103 w 1600103"/>
            <a:gd name="connsiteY16" fmla="*/ 2407133 h 2407133"/>
            <a:gd name="connsiteX17" fmla="*/ 26407 w 1600103"/>
            <a:gd name="connsiteY17" fmla="*/ 2396780 h 2407133"/>
            <a:gd name="connsiteX18" fmla="*/ 21231 w 1600103"/>
            <a:gd name="connsiteY18" fmla="*/ 766141 h 2407133"/>
            <a:gd name="connsiteX0" fmla="*/ 21231 w 1600103"/>
            <a:gd name="connsiteY0" fmla="*/ 766141 h 2407133"/>
            <a:gd name="connsiteX1" fmla="*/ 21231 w 1600103"/>
            <a:gd name="connsiteY1" fmla="*/ 574606 h 2407133"/>
            <a:gd name="connsiteX2" fmla="*/ 21231 w 1600103"/>
            <a:gd name="connsiteY2" fmla="*/ 574606 h 2407133"/>
            <a:gd name="connsiteX3" fmla="*/ 26880 w 1600103"/>
            <a:gd name="connsiteY3" fmla="*/ 190753 h 2407133"/>
            <a:gd name="connsiteX4" fmla="*/ 487464 w 1600103"/>
            <a:gd name="connsiteY4" fmla="*/ 190753 h 2407133"/>
            <a:gd name="connsiteX5" fmla="*/ 483933 w 1600103"/>
            <a:gd name="connsiteY5" fmla="*/ 0 h 2407133"/>
            <a:gd name="connsiteX6" fmla="*/ 483933 w 1600103"/>
            <a:gd name="connsiteY6" fmla="*/ 0 h 2407133"/>
            <a:gd name="connsiteX7" fmla="*/ 483933 w 1600103"/>
            <a:gd name="connsiteY7" fmla="*/ 0 h 2407133"/>
            <a:gd name="connsiteX8" fmla="*/ 678663 w 1600103"/>
            <a:gd name="connsiteY8" fmla="*/ 20706 h 2407133"/>
            <a:gd name="connsiteX9" fmla="*/ 787372 w 1600103"/>
            <a:gd name="connsiteY9" fmla="*/ 25883 h 2407133"/>
            <a:gd name="connsiteX10" fmla="*/ 901258 w 1600103"/>
            <a:gd name="connsiteY10" fmla="*/ 56943 h 2407133"/>
            <a:gd name="connsiteX11" fmla="*/ 1030674 w 1600103"/>
            <a:gd name="connsiteY11" fmla="*/ 113886 h 2407133"/>
            <a:gd name="connsiteX12" fmla="*/ 1134206 w 1600103"/>
            <a:gd name="connsiteY12" fmla="*/ 150122 h 2407133"/>
            <a:gd name="connsiteX13" fmla="*/ 1227386 w 1600103"/>
            <a:gd name="connsiteY13" fmla="*/ 207065 h 2407133"/>
            <a:gd name="connsiteX14" fmla="*/ 1356801 w 1600103"/>
            <a:gd name="connsiteY14" fmla="*/ 274361 h 2407133"/>
            <a:gd name="connsiteX15" fmla="*/ 1460334 w 1600103"/>
            <a:gd name="connsiteY15" fmla="*/ 336481 h 2407133"/>
            <a:gd name="connsiteX16" fmla="*/ 1569043 w 1600103"/>
            <a:gd name="connsiteY16" fmla="*/ 408954 h 2407133"/>
            <a:gd name="connsiteX17" fmla="*/ 1600103 w 1600103"/>
            <a:gd name="connsiteY17" fmla="*/ 2407133 h 2407133"/>
            <a:gd name="connsiteX18" fmla="*/ 26407 w 1600103"/>
            <a:gd name="connsiteY18" fmla="*/ 2396780 h 2407133"/>
            <a:gd name="connsiteX19" fmla="*/ 21231 w 1600103"/>
            <a:gd name="connsiteY19" fmla="*/ 766141 h 2407133"/>
            <a:gd name="connsiteX0" fmla="*/ 21231 w 1600103"/>
            <a:gd name="connsiteY0" fmla="*/ 766141 h 2407133"/>
            <a:gd name="connsiteX1" fmla="*/ 21231 w 1600103"/>
            <a:gd name="connsiteY1" fmla="*/ 574606 h 2407133"/>
            <a:gd name="connsiteX2" fmla="*/ 21231 w 1600103"/>
            <a:gd name="connsiteY2" fmla="*/ 574606 h 2407133"/>
            <a:gd name="connsiteX3" fmla="*/ 26880 w 1600103"/>
            <a:gd name="connsiteY3" fmla="*/ 382275 h 2407133"/>
            <a:gd name="connsiteX4" fmla="*/ 487464 w 1600103"/>
            <a:gd name="connsiteY4" fmla="*/ 190753 h 2407133"/>
            <a:gd name="connsiteX5" fmla="*/ 483933 w 1600103"/>
            <a:gd name="connsiteY5" fmla="*/ 0 h 2407133"/>
            <a:gd name="connsiteX6" fmla="*/ 483933 w 1600103"/>
            <a:gd name="connsiteY6" fmla="*/ 0 h 2407133"/>
            <a:gd name="connsiteX7" fmla="*/ 483933 w 1600103"/>
            <a:gd name="connsiteY7" fmla="*/ 0 h 2407133"/>
            <a:gd name="connsiteX8" fmla="*/ 678663 w 1600103"/>
            <a:gd name="connsiteY8" fmla="*/ 20706 h 2407133"/>
            <a:gd name="connsiteX9" fmla="*/ 787372 w 1600103"/>
            <a:gd name="connsiteY9" fmla="*/ 25883 h 2407133"/>
            <a:gd name="connsiteX10" fmla="*/ 901258 w 1600103"/>
            <a:gd name="connsiteY10" fmla="*/ 56943 h 2407133"/>
            <a:gd name="connsiteX11" fmla="*/ 1030674 w 1600103"/>
            <a:gd name="connsiteY11" fmla="*/ 113886 h 2407133"/>
            <a:gd name="connsiteX12" fmla="*/ 1134206 w 1600103"/>
            <a:gd name="connsiteY12" fmla="*/ 150122 h 2407133"/>
            <a:gd name="connsiteX13" fmla="*/ 1227386 w 1600103"/>
            <a:gd name="connsiteY13" fmla="*/ 207065 h 2407133"/>
            <a:gd name="connsiteX14" fmla="*/ 1356801 w 1600103"/>
            <a:gd name="connsiteY14" fmla="*/ 274361 h 2407133"/>
            <a:gd name="connsiteX15" fmla="*/ 1460334 w 1600103"/>
            <a:gd name="connsiteY15" fmla="*/ 336481 h 2407133"/>
            <a:gd name="connsiteX16" fmla="*/ 1569043 w 1600103"/>
            <a:gd name="connsiteY16" fmla="*/ 408954 h 2407133"/>
            <a:gd name="connsiteX17" fmla="*/ 1600103 w 1600103"/>
            <a:gd name="connsiteY17" fmla="*/ 2407133 h 2407133"/>
            <a:gd name="connsiteX18" fmla="*/ 26407 w 1600103"/>
            <a:gd name="connsiteY18" fmla="*/ 2396780 h 2407133"/>
            <a:gd name="connsiteX19" fmla="*/ 21231 w 1600103"/>
            <a:gd name="connsiteY19" fmla="*/ 766141 h 2407133"/>
            <a:gd name="connsiteX0" fmla="*/ 0 w 1578872"/>
            <a:gd name="connsiteY0" fmla="*/ 766141 h 2407133"/>
            <a:gd name="connsiteX1" fmla="*/ 0 w 1578872"/>
            <a:gd name="connsiteY1" fmla="*/ 574606 h 2407133"/>
            <a:gd name="connsiteX2" fmla="*/ 0 w 1578872"/>
            <a:gd name="connsiteY2" fmla="*/ 574606 h 2407133"/>
            <a:gd name="connsiteX3" fmla="*/ 466233 w 1578872"/>
            <a:gd name="connsiteY3" fmla="*/ 190753 h 2407133"/>
            <a:gd name="connsiteX4" fmla="*/ 466233 w 1578872"/>
            <a:gd name="connsiteY4" fmla="*/ 190753 h 2407133"/>
            <a:gd name="connsiteX5" fmla="*/ 462702 w 1578872"/>
            <a:gd name="connsiteY5" fmla="*/ 0 h 2407133"/>
            <a:gd name="connsiteX6" fmla="*/ 462702 w 1578872"/>
            <a:gd name="connsiteY6" fmla="*/ 0 h 2407133"/>
            <a:gd name="connsiteX7" fmla="*/ 462702 w 1578872"/>
            <a:gd name="connsiteY7" fmla="*/ 0 h 2407133"/>
            <a:gd name="connsiteX8" fmla="*/ 657432 w 1578872"/>
            <a:gd name="connsiteY8" fmla="*/ 20706 h 2407133"/>
            <a:gd name="connsiteX9" fmla="*/ 766141 w 1578872"/>
            <a:gd name="connsiteY9" fmla="*/ 25883 h 2407133"/>
            <a:gd name="connsiteX10" fmla="*/ 880027 w 1578872"/>
            <a:gd name="connsiteY10" fmla="*/ 56943 h 2407133"/>
            <a:gd name="connsiteX11" fmla="*/ 1009443 w 1578872"/>
            <a:gd name="connsiteY11" fmla="*/ 113886 h 2407133"/>
            <a:gd name="connsiteX12" fmla="*/ 1112975 w 1578872"/>
            <a:gd name="connsiteY12" fmla="*/ 150122 h 2407133"/>
            <a:gd name="connsiteX13" fmla="*/ 1206155 w 1578872"/>
            <a:gd name="connsiteY13" fmla="*/ 207065 h 2407133"/>
            <a:gd name="connsiteX14" fmla="*/ 1335570 w 1578872"/>
            <a:gd name="connsiteY14" fmla="*/ 274361 h 2407133"/>
            <a:gd name="connsiteX15" fmla="*/ 1439103 w 1578872"/>
            <a:gd name="connsiteY15" fmla="*/ 336481 h 2407133"/>
            <a:gd name="connsiteX16" fmla="*/ 1547812 w 1578872"/>
            <a:gd name="connsiteY16" fmla="*/ 408954 h 2407133"/>
            <a:gd name="connsiteX17" fmla="*/ 1578872 w 1578872"/>
            <a:gd name="connsiteY17" fmla="*/ 2407133 h 2407133"/>
            <a:gd name="connsiteX18" fmla="*/ 5176 w 1578872"/>
            <a:gd name="connsiteY18" fmla="*/ 2396780 h 2407133"/>
            <a:gd name="connsiteX19" fmla="*/ 0 w 1578872"/>
            <a:gd name="connsiteY19" fmla="*/ 766141 h 2407133"/>
            <a:gd name="connsiteX0" fmla="*/ 0 w 1578872"/>
            <a:gd name="connsiteY0" fmla="*/ 776320 h 2417312"/>
            <a:gd name="connsiteX1" fmla="*/ 0 w 1578872"/>
            <a:gd name="connsiteY1" fmla="*/ 584785 h 2417312"/>
            <a:gd name="connsiteX2" fmla="*/ 0 w 1578872"/>
            <a:gd name="connsiteY2" fmla="*/ 584785 h 2417312"/>
            <a:gd name="connsiteX3" fmla="*/ 466233 w 1578872"/>
            <a:gd name="connsiteY3" fmla="*/ 200932 h 2417312"/>
            <a:gd name="connsiteX4" fmla="*/ 466233 w 1578872"/>
            <a:gd name="connsiteY4" fmla="*/ 9410 h 2417312"/>
            <a:gd name="connsiteX5" fmla="*/ 462702 w 1578872"/>
            <a:gd name="connsiteY5" fmla="*/ 10179 h 2417312"/>
            <a:gd name="connsiteX6" fmla="*/ 462702 w 1578872"/>
            <a:gd name="connsiteY6" fmla="*/ 10179 h 2417312"/>
            <a:gd name="connsiteX7" fmla="*/ 462702 w 1578872"/>
            <a:gd name="connsiteY7" fmla="*/ 10179 h 2417312"/>
            <a:gd name="connsiteX8" fmla="*/ 657432 w 1578872"/>
            <a:gd name="connsiteY8" fmla="*/ 30885 h 2417312"/>
            <a:gd name="connsiteX9" fmla="*/ 766141 w 1578872"/>
            <a:gd name="connsiteY9" fmla="*/ 36062 h 2417312"/>
            <a:gd name="connsiteX10" fmla="*/ 880027 w 1578872"/>
            <a:gd name="connsiteY10" fmla="*/ 67122 h 2417312"/>
            <a:gd name="connsiteX11" fmla="*/ 1009443 w 1578872"/>
            <a:gd name="connsiteY11" fmla="*/ 124065 h 2417312"/>
            <a:gd name="connsiteX12" fmla="*/ 1112975 w 1578872"/>
            <a:gd name="connsiteY12" fmla="*/ 160301 h 2417312"/>
            <a:gd name="connsiteX13" fmla="*/ 1206155 w 1578872"/>
            <a:gd name="connsiteY13" fmla="*/ 217244 h 2417312"/>
            <a:gd name="connsiteX14" fmla="*/ 1335570 w 1578872"/>
            <a:gd name="connsiteY14" fmla="*/ 284540 h 2417312"/>
            <a:gd name="connsiteX15" fmla="*/ 1439103 w 1578872"/>
            <a:gd name="connsiteY15" fmla="*/ 346660 h 2417312"/>
            <a:gd name="connsiteX16" fmla="*/ 1547812 w 1578872"/>
            <a:gd name="connsiteY16" fmla="*/ 419133 h 2417312"/>
            <a:gd name="connsiteX17" fmla="*/ 1578872 w 1578872"/>
            <a:gd name="connsiteY17" fmla="*/ 2417312 h 2417312"/>
            <a:gd name="connsiteX18" fmla="*/ 5176 w 1578872"/>
            <a:gd name="connsiteY18" fmla="*/ 2406959 h 2417312"/>
            <a:gd name="connsiteX19" fmla="*/ 0 w 1578872"/>
            <a:gd name="connsiteY19" fmla="*/ 776320 h 2417312"/>
            <a:gd name="connsiteX0" fmla="*/ 0 w 1578872"/>
            <a:gd name="connsiteY0" fmla="*/ 776320 h 2417312"/>
            <a:gd name="connsiteX1" fmla="*/ 0 w 1578872"/>
            <a:gd name="connsiteY1" fmla="*/ 584785 h 2417312"/>
            <a:gd name="connsiteX2" fmla="*/ 0 w 1578872"/>
            <a:gd name="connsiteY2" fmla="*/ 584785 h 2417312"/>
            <a:gd name="connsiteX3" fmla="*/ 466233 w 1578872"/>
            <a:gd name="connsiteY3" fmla="*/ 200932 h 2417312"/>
            <a:gd name="connsiteX4" fmla="*/ 466233 w 1578872"/>
            <a:gd name="connsiteY4" fmla="*/ 9410 h 2417312"/>
            <a:gd name="connsiteX5" fmla="*/ 462702 w 1578872"/>
            <a:gd name="connsiteY5" fmla="*/ 10179 h 2417312"/>
            <a:gd name="connsiteX6" fmla="*/ 462702 w 1578872"/>
            <a:gd name="connsiteY6" fmla="*/ 10179 h 2417312"/>
            <a:gd name="connsiteX7" fmla="*/ 462702 w 1578872"/>
            <a:gd name="connsiteY7" fmla="*/ 10179 h 2417312"/>
            <a:gd name="connsiteX8" fmla="*/ 657432 w 1578872"/>
            <a:gd name="connsiteY8" fmla="*/ 30885 h 2417312"/>
            <a:gd name="connsiteX9" fmla="*/ 766141 w 1578872"/>
            <a:gd name="connsiteY9" fmla="*/ 36062 h 2417312"/>
            <a:gd name="connsiteX10" fmla="*/ 880027 w 1578872"/>
            <a:gd name="connsiteY10" fmla="*/ 67122 h 2417312"/>
            <a:gd name="connsiteX11" fmla="*/ 1009443 w 1578872"/>
            <a:gd name="connsiteY11" fmla="*/ 124065 h 2417312"/>
            <a:gd name="connsiteX12" fmla="*/ 1112975 w 1578872"/>
            <a:gd name="connsiteY12" fmla="*/ 160301 h 2417312"/>
            <a:gd name="connsiteX13" fmla="*/ 1206155 w 1578872"/>
            <a:gd name="connsiteY13" fmla="*/ 217244 h 2417312"/>
            <a:gd name="connsiteX14" fmla="*/ 1335570 w 1578872"/>
            <a:gd name="connsiteY14" fmla="*/ 284540 h 2417312"/>
            <a:gd name="connsiteX15" fmla="*/ 1439103 w 1578872"/>
            <a:gd name="connsiteY15" fmla="*/ 346660 h 2417312"/>
            <a:gd name="connsiteX16" fmla="*/ 1547812 w 1578872"/>
            <a:gd name="connsiteY16" fmla="*/ 419133 h 2417312"/>
            <a:gd name="connsiteX17" fmla="*/ 1578872 w 1578872"/>
            <a:gd name="connsiteY17" fmla="*/ 2417312 h 2417312"/>
            <a:gd name="connsiteX18" fmla="*/ 5176 w 1578872"/>
            <a:gd name="connsiteY18" fmla="*/ 2406959 h 2417312"/>
            <a:gd name="connsiteX19" fmla="*/ 0 w 1578872"/>
            <a:gd name="connsiteY19" fmla="*/ 776320 h 2417312"/>
            <a:gd name="connsiteX0" fmla="*/ 0 w 1578872"/>
            <a:gd name="connsiteY0" fmla="*/ 776320 h 2417312"/>
            <a:gd name="connsiteX1" fmla="*/ 0 w 1578872"/>
            <a:gd name="connsiteY1" fmla="*/ 584785 h 2417312"/>
            <a:gd name="connsiteX2" fmla="*/ 0 w 1578872"/>
            <a:gd name="connsiteY2" fmla="*/ 584785 h 2417312"/>
            <a:gd name="connsiteX3" fmla="*/ 466233 w 1578872"/>
            <a:gd name="connsiteY3" fmla="*/ 200932 h 2417312"/>
            <a:gd name="connsiteX4" fmla="*/ 466233 w 1578872"/>
            <a:gd name="connsiteY4" fmla="*/ 9410 h 2417312"/>
            <a:gd name="connsiteX5" fmla="*/ 462702 w 1578872"/>
            <a:gd name="connsiteY5" fmla="*/ 10179 h 2417312"/>
            <a:gd name="connsiteX6" fmla="*/ 462702 w 1578872"/>
            <a:gd name="connsiteY6" fmla="*/ 10179 h 2417312"/>
            <a:gd name="connsiteX7" fmla="*/ 462702 w 1578872"/>
            <a:gd name="connsiteY7" fmla="*/ 10179 h 2417312"/>
            <a:gd name="connsiteX8" fmla="*/ 657432 w 1578872"/>
            <a:gd name="connsiteY8" fmla="*/ 30885 h 2417312"/>
            <a:gd name="connsiteX9" fmla="*/ 766141 w 1578872"/>
            <a:gd name="connsiteY9" fmla="*/ 36062 h 2417312"/>
            <a:gd name="connsiteX10" fmla="*/ 880027 w 1578872"/>
            <a:gd name="connsiteY10" fmla="*/ 67122 h 2417312"/>
            <a:gd name="connsiteX11" fmla="*/ 1009443 w 1578872"/>
            <a:gd name="connsiteY11" fmla="*/ 124065 h 2417312"/>
            <a:gd name="connsiteX12" fmla="*/ 1112975 w 1578872"/>
            <a:gd name="connsiteY12" fmla="*/ 160301 h 2417312"/>
            <a:gd name="connsiteX13" fmla="*/ 1206155 w 1578872"/>
            <a:gd name="connsiteY13" fmla="*/ 217244 h 2417312"/>
            <a:gd name="connsiteX14" fmla="*/ 1335570 w 1578872"/>
            <a:gd name="connsiteY14" fmla="*/ 284540 h 2417312"/>
            <a:gd name="connsiteX15" fmla="*/ 1439103 w 1578872"/>
            <a:gd name="connsiteY15" fmla="*/ 346660 h 2417312"/>
            <a:gd name="connsiteX16" fmla="*/ 1547812 w 1578872"/>
            <a:gd name="connsiteY16" fmla="*/ 419133 h 2417312"/>
            <a:gd name="connsiteX17" fmla="*/ 1578872 w 1578872"/>
            <a:gd name="connsiteY17" fmla="*/ 2417312 h 2417312"/>
            <a:gd name="connsiteX18" fmla="*/ 5176 w 1578872"/>
            <a:gd name="connsiteY18" fmla="*/ 2406959 h 2417312"/>
            <a:gd name="connsiteX19" fmla="*/ 0 w 1578872"/>
            <a:gd name="connsiteY19" fmla="*/ 776320 h 2417312"/>
            <a:gd name="connsiteX0" fmla="*/ 0 w 1578872"/>
            <a:gd name="connsiteY0" fmla="*/ 776320 h 2417312"/>
            <a:gd name="connsiteX1" fmla="*/ 0 w 1578872"/>
            <a:gd name="connsiteY1" fmla="*/ 584785 h 2417312"/>
            <a:gd name="connsiteX2" fmla="*/ 0 w 1578872"/>
            <a:gd name="connsiteY2" fmla="*/ 584785 h 2417312"/>
            <a:gd name="connsiteX3" fmla="*/ 466233 w 1578872"/>
            <a:gd name="connsiteY3" fmla="*/ 200932 h 2417312"/>
            <a:gd name="connsiteX4" fmla="*/ 466233 w 1578872"/>
            <a:gd name="connsiteY4" fmla="*/ 9410 h 2417312"/>
            <a:gd name="connsiteX5" fmla="*/ 462702 w 1578872"/>
            <a:gd name="connsiteY5" fmla="*/ 10179 h 2417312"/>
            <a:gd name="connsiteX6" fmla="*/ 462702 w 1578872"/>
            <a:gd name="connsiteY6" fmla="*/ 10179 h 2417312"/>
            <a:gd name="connsiteX7" fmla="*/ 462702 w 1578872"/>
            <a:gd name="connsiteY7" fmla="*/ 10179 h 2417312"/>
            <a:gd name="connsiteX8" fmla="*/ 657432 w 1578872"/>
            <a:gd name="connsiteY8" fmla="*/ 30885 h 2417312"/>
            <a:gd name="connsiteX9" fmla="*/ 766141 w 1578872"/>
            <a:gd name="connsiteY9" fmla="*/ 36062 h 2417312"/>
            <a:gd name="connsiteX10" fmla="*/ 880027 w 1578872"/>
            <a:gd name="connsiteY10" fmla="*/ 67122 h 2417312"/>
            <a:gd name="connsiteX11" fmla="*/ 1009443 w 1578872"/>
            <a:gd name="connsiteY11" fmla="*/ 124065 h 2417312"/>
            <a:gd name="connsiteX12" fmla="*/ 1112975 w 1578872"/>
            <a:gd name="connsiteY12" fmla="*/ 160301 h 2417312"/>
            <a:gd name="connsiteX13" fmla="*/ 1206155 w 1578872"/>
            <a:gd name="connsiteY13" fmla="*/ 217244 h 2417312"/>
            <a:gd name="connsiteX14" fmla="*/ 1335570 w 1578872"/>
            <a:gd name="connsiteY14" fmla="*/ 284540 h 2417312"/>
            <a:gd name="connsiteX15" fmla="*/ 1439103 w 1578872"/>
            <a:gd name="connsiteY15" fmla="*/ 346660 h 2417312"/>
            <a:gd name="connsiteX16" fmla="*/ 1547812 w 1578872"/>
            <a:gd name="connsiteY16" fmla="*/ 419133 h 2417312"/>
            <a:gd name="connsiteX17" fmla="*/ 1578872 w 1578872"/>
            <a:gd name="connsiteY17" fmla="*/ 2417312 h 2417312"/>
            <a:gd name="connsiteX18" fmla="*/ 5176 w 1578872"/>
            <a:gd name="connsiteY18" fmla="*/ 2406959 h 2417312"/>
            <a:gd name="connsiteX19" fmla="*/ 0 w 1578872"/>
            <a:gd name="connsiteY19" fmla="*/ 776320 h 2417312"/>
            <a:gd name="connsiteX0" fmla="*/ 0 w 1578872"/>
            <a:gd name="connsiteY0" fmla="*/ 776320 h 2417312"/>
            <a:gd name="connsiteX1" fmla="*/ 0 w 1578872"/>
            <a:gd name="connsiteY1" fmla="*/ 584785 h 2417312"/>
            <a:gd name="connsiteX2" fmla="*/ 0 w 1578872"/>
            <a:gd name="connsiteY2" fmla="*/ 584785 h 2417312"/>
            <a:gd name="connsiteX3" fmla="*/ 466233 w 1578872"/>
            <a:gd name="connsiteY3" fmla="*/ 200932 h 2417312"/>
            <a:gd name="connsiteX4" fmla="*/ 466233 w 1578872"/>
            <a:gd name="connsiteY4" fmla="*/ 9410 h 2417312"/>
            <a:gd name="connsiteX5" fmla="*/ 462702 w 1578872"/>
            <a:gd name="connsiteY5" fmla="*/ 10179 h 2417312"/>
            <a:gd name="connsiteX6" fmla="*/ 462702 w 1578872"/>
            <a:gd name="connsiteY6" fmla="*/ 10179 h 2417312"/>
            <a:gd name="connsiteX7" fmla="*/ 462702 w 1578872"/>
            <a:gd name="connsiteY7" fmla="*/ 10179 h 2417312"/>
            <a:gd name="connsiteX8" fmla="*/ 657432 w 1578872"/>
            <a:gd name="connsiteY8" fmla="*/ 30885 h 2417312"/>
            <a:gd name="connsiteX9" fmla="*/ 766141 w 1578872"/>
            <a:gd name="connsiteY9" fmla="*/ 36062 h 2417312"/>
            <a:gd name="connsiteX10" fmla="*/ 880027 w 1578872"/>
            <a:gd name="connsiteY10" fmla="*/ 67122 h 2417312"/>
            <a:gd name="connsiteX11" fmla="*/ 1009443 w 1578872"/>
            <a:gd name="connsiteY11" fmla="*/ 124065 h 2417312"/>
            <a:gd name="connsiteX12" fmla="*/ 1112975 w 1578872"/>
            <a:gd name="connsiteY12" fmla="*/ 160301 h 2417312"/>
            <a:gd name="connsiteX13" fmla="*/ 1206155 w 1578872"/>
            <a:gd name="connsiteY13" fmla="*/ 217244 h 2417312"/>
            <a:gd name="connsiteX14" fmla="*/ 1335570 w 1578872"/>
            <a:gd name="connsiteY14" fmla="*/ 284540 h 2417312"/>
            <a:gd name="connsiteX15" fmla="*/ 1439103 w 1578872"/>
            <a:gd name="connsiteY15" fmla="*/ 346660 h 2417312"/>
            <a:gd name="connsiteX16" fmla="*/ 1547812 w 1578872"/>
            <a:gd name="connsiteY16" fmla="*/ 419133 h 2417312"/>
            <a:gd name="connsiteX17" fmla="*/ 1578872 w 1578872"/>
            <a:gd name="connsiteY17" fmla="*/ 2417312 h 2417312"/>
            <a:gd name="connsiteX18" fmla="*/ 5176 w 1578872"/>
            <a:gd name="connsiteY18" fmla="*/ 2406959 h 2417312"/>
            <a:gd name="connsiteX19" fmla="*/ 0 w 1578872"/>
            <a:gd name="connsiteY19" fmla="*/ 776320 h 2417312"/>
            <a:gd name="connsiteX0" fmla="*/ 0 w 1578872"/>
            <a:gd name="connsiteY0" fmla="*/ 776320 h 2417312"/>
            <a:gd name="connsiteX1" fmla="*/ 0 w 1578872"/>
            <a:gd name="connsiteY1" fmla="*/ 584785 h 2417312"/>
            <a:gd name="connsiteX2" fmla="*/ 0 w 1578872"/>
            <a:gd name="connsiteY2" fmla="*/ 584785 h 2417312"/>
            <a:gd name="connsiteX3" fmla="*/ 466233 w 1578872"/>
            <a:gd name="connsiteY3" fmla="*/ 200932 h 2417312"/>
            <a:gd name="connsiteX4" fmla="*/ 466233 w 1578872"/>
            <a:gd name="connsiteY4" fmla="*/ 9410 h 2417312"/>
            <a:gd name="connsiteX5" fmla="*/ 462702 w 1578872"/>
            <a:gd name="connsiteY5" fmla="*/ 10179 h 2417312"/>
            <a:gd name="connsiteX6" fmla="*/ 462702 w 1578872"/>
            <a:gd name="connsiteY6" fmla="*/ 10179 h 2417312"/>
            <a:gd name="connsiteX7" fmla="*/ 462702 w 1578872"/>
            <a:gd name="connsiteY7" fmla="*/ 10179 h 2417312"/>
            <a:gd name="connsiteX8" fmla="*/ 657432 w 1578872"/>
            <a:gd name="connsiteY8" fmla="*/ 30885 h 2417312"/>
            <a:gd name="connsiteX9" fmla="*/ 766141 w 1578872"/>
            <a:gd name="connsiteY9" fmla="*/ 36062 h 2417312"/>
            <a:gd name="connsiteX10" fmla="*/ 880027 w 1578872"/>
            <a:gd name="connsiteY10" fmla="*/ 67122 h 2417312"/>
            <a:gd name="connsiteX11" fmla="*/ 1009443 w 1578872"/>
            <a:gd name="connsiteY11" fmla="*/ 124065 h 2417312"/>
            <a:gd name="connsiteX12" fmla="*/ 1112975 w 1578872"/>
            <a:gd name="connsiteY12" fmla="*/ 160301 h 2417312"/>
            <a:gd name="connsiteX13" fmla="*/ 1206155 w 1578872"/>
            <a:gd name="connsiteY13" fmla="*/ 217244 h 2417312"/>
            <a:gd name="connsiteX14" fmla="*/ 1335570 w 1578872"/>
            <a:gd name="connsiteY14" fmla="*/ 284540 h 2417312"/>
            <a:gd name="connsiteX15" fmla="*/ 1439103 w 1578872"/>
            <a:gd name="connsiteY15" fmla="*/ 346660 h 2417312"/>
            <a:gd name="connsiteX16" fmla="*/ 1547812 w 1578872"/>
            <a:gd name="connsiteY16" fmla="*/ 419133 h 2417312"/>
            <a:gd name="connsiteX17" fmla="*/ 1578872 w 1578872"/>
            <a:gd name="connsiteY17" fmla="*/ 2417312 h 2417312"/>
            <a:gd name="connsiteX18" fmla="*/ 5176 w 1578872"/>
            <a:gd name="connsiteY18" fmla="*/ 2406959 h 2417312"/>
            <a:gd name="connsiteX19" fmla="*/ 0 w 1578872"/>
            <a:gd name="connsiteY19" fmla="*/ 776320 h 2417312"/>
            <a:gd name="connsiteX0" fmla="*/ 0 w 1578872"/>
            <a:gd name="connsiteY0" fmla="*/ 776320 h 2417312"/>
            <a:gd name="connsiteX1" fmla="*/ 0 w 1578872"/>
            <a:gd name="connsiteY1" fmla="*/ 584785 h 2417312"/>
            <a:gd name="connsiteX2" fmla="*/ 0 w 1578872"/>
            <a:gd name="connsiteY2" fmla="*/ 584785 h 2417312"/>
            <a:gd name="connsiteX3" fmla="*/ 466233 w 1578872"/>
            <a:gd name="connsiteY3" fmla="*/ 200932 h 2417312"/>
            <a:gd name="connsiteX4" fmla="*/ 466233 w 1578872"/>
            <a:gd name="connsiteY4" fmla="*/ 9410 h 2417312"/>
            <a:gd name="connsiteX5" fmla="*/ 462702 w 1578872"/>
            <a:gd name="connsiteY5" fmla="*/ 10179 h 2417312"/>
            <a:gd name="connsiteX6" fmla="*/ 462702 w 1578872"/>
            <a:gd name="connsiteY6" fmla="*/ 10179 h 2417312"/>
            <a:gd name="connsiteX7" fmla="*/ 462702 w 1578872"/>
            <a:gd name="connsiteY7" fmla="*/ 10179 h 2417312"/>
            <a:gd name="connsiteX8" fmla="*/ 657432 w 1578872"/>
            <a:gd name="connsiteY8" fmla="*/ 30885 h 2417312"/>
            <a:gd name="connsiteX9" fmla="*/ 766141 w 1578872"/>
            <a:gd name="connsiteY9" fmla="*/ 36062 h 2417312"/>
            <a:gd name="connsiteX10" fmla="*/ 880027 w 1578872"/>
            <a:gd name="connsiteY10" fmla="*/ 67122 h 2417312"/>
            <a:gd name="connsiteX11" fmla="*/ 1009443 w 1578872"/>
            <a:gd name="connsiteY11" fmla="*/ 124065 h 2417312"/>
            <a:gd name="connsiteX12" fmla="*/ 1112975 w 1578872"/>
            <a:gd name="connsiteY12" fmla="*/ 160301 h 2417312"/>
            <a:gd name="connsiteX13" fmla="*/ 1206155 w 1578872"/>
            <a:gd name="connsiteY13" fmla="*/ 217244 h 2417312"/>
            <a:gd name="connsiteX14" fmla="*/ 1335570 w 1578872"/>
            <a:gd name="connsiteY14" fmla="*/ 284540 h 2417312"/>
            <a:gd name="connsiteX15" fmla="*/ 1439103 w 1578872"/>
            <a:gd name="connsiteY15" fmla="*/ 346660 h 2417312"/>
            <a:gd name="connsiteX16" fmla="*/ 1547812 w 1578872"/>
            <a:gd name="connsiteY16" fmla="*/ 419133 h 2417312"/>
            <a:gd name="connsiteX17" fmla="*/ 1578872 w 1578872"/>
            <a:gd name="connsiteY17" fmla="*/ 2417312 h 2417312"/>
            <a:gd name="connsiteX18" fmla="*/ 5176 w 1578872"/>
            <a:gd name="connsiteY18" fmla="*/ 2406959 h 2417312"/>
            <a:gd name="connsiteX19" fmla="*/ 0 w 1578872"/>
            <a:gd name="connsiteY19" fmla="*/ 776320 h 2417312"/>
            <a:gd name="connsiteX0" fmla="*/ 0 w 1578872"/>
            <a:gd name="connsiteY0" fmla="*/ 776320 h 2417312"/>
            <a:gd name="connsiteX1" fmla="*/ 0 w 1578872"/>
            <a:gd name="connsiteY1" fmla="*/ 584785 h 2417312"/>
            <a:gd name="connsiteX2" fmla="*/ 0 w 1578872"/>
            <a:gd name="connsiteY2" fmla="*/ 584785 h 2417312"/>
            <a:gd name="connsiteX3" fmla="*/ 466233 w 1578872"/>
            <a:gd name="connsiteY3" fmla="*/ 200932 h 2417312"/>
            <a:gd name="connsiteX4" fmla="*/ 466233 w 1578872"/>
            <a:gd name="connsiteY4" fmla="*/ 9410 h 2417312"/>
            <a:gd name="connsiteX5" fmla="*/ 462702 w 1578872"/>
            <a:gd name="connsiteY5" fmla="*/ 10179 h 2417312"/>
            <a:gd name="connsiteX6" fmla="*/ 462702 w 1578872"/>
            <a:gd name="connsiteY6" fmla="*/ 10179 h 2417312"/>
            <a:gd name="connsiteX7" fmla="*/ 462702 w 1578872"/>
            <a:gd name="connsiteY7" fmla="*/ 10179 h 2417312"/>
            <a:gd name="connsiteX8" fmla="*/ 657432 w 1578872"/>
            <a:gd name="connsiteY8" fmla="*/ 30885 h 2417312"/>
            <a:gd name="connsiteX9" fmla="*/ 766141 w 1578872"/>
            <a:gd name="connsiteY9" fmla="*/ 36062 h 2417312"/>
            <a:gd name="connsiteX10" fmla="*/ 880027 w 1578872"/>
            <a:gd name="connsiteY10" fmla="*/ 67122 h 2417312"/>
            <a:gd name="connsiteX11" fmla="*/ 1009443 w 1578872"/>
            <a:gd name="connsiteY11" fmla="*/ 124065 h 2417312"/>
            <a:gd name="connsiteX12" fmla="*/ 1112975 w 1578872"/>
            <a:gd name="connsiteY12" fmla="*/ 160301 h 2417312"/>
            <a:gd name="connsiteX13" fmla="*/ 1206155 w 1578872"/>
            <a:gd name="connsiteY13" fmla="*/ 217244 h 2417312"/>
            <a:gd name="connsiteX14" fmla="*/ 1335570 w 1578872"/>
            <a:gd name="connsiteY14" fmla="*/ 284540 h 2417312"/>
            <a:gd name="connsiteX15" fmla="*/ 1439103 w 1578872"/>
            <a:gd name="connsiteY15" fmla="*/ 346660 h 2417312"/>
            <a:gd name="connsiteX16" fmla="*/ 1547812 w 1578872"/>
            <a:gd name="connsiteY16" fmla="*/ 419133 h 2417312"/>
            <a:gd name="connsiteX17" fmla="*/ 1578872 w 1578872"/>
            <a:gd name="connsiteY17" fmla="*/ 2417312 h 2417312"/>
            <a:gd name="connsiteX18" fmla="*/ 5176 w 1578872"/>
            <a:gd name="connsiteY18" fmla="*/ 2406959 h 2417312"/>
            <a:gd name="connsiteX19" fmla="*/ 0 w 1578872"/>
            <a:gd name="connsiteY19" fmla="*/ 776320 h 2417312"/>
            <a:gd name="connsiteX0" fmla="*/ 0 w 1578872"/>
            <a:gd name="connsiteY0" fmla="*/ 776320 h 2417312"/>
            <a:gd name="connsiteX1" fmla="*/ 0 w 1578872"/>
            <a:gd name="connsiteY1" fmla="*/ 584785 h 2417312"/>
            <a:gd name="connsiteX2" fmla="*/ 0 w 1578872"/>
            <a:gd name="connsiteY2" fmla="*/ 584785 h 2417312"/>
            <a:gd name="connsiteX3" fmla="*/ 466233 w 1578872"/>
            <a:gd name="connsiteY3" fmla="*/ 200932 h 2417312"/>
            <a:gd name="connsiteX4" fmla="*/ 466233 w 1578872"/>
            <a:gd name="connsiteY4" fmla="*/ 9410 h 2417312"/>
            <a:gd name="connsiteX5" fmla="*/ 462702 w 1578872"/>
            <a:gd name="connsiteY5" fmla="*/ 10179 h 2417312"/>
            <a:gd name="connsiteX6" fmla="*/ 462702 w 1578872"/>
            <a:gd name="connsiteY6" fmla="*/ 10179 h 2417312"/>
            <a:gd name="connsiteX7" fmla="*/ 462702 w 1578872"/>
            <a:gd name="connsiteY7" fmla="*/ 10179 h 2417312"/>
            <a:gd name="connsiteX8" fmla="*/ 657432 w 1578872"/>
            <a:gd name="connsiteY8" fmla="*/ 30885 h 2417312"/>
            <a:gd name="connsiteX9" fmla="*/ 766141 w 1578872"/>
            <a:gd name="connsiteY9" fmla="*/ 36062 h 2417312"/>
            <a:gd name="connsiteX10" fmla="*/ 880027 w 1578872"/>
            <a:gd name="connsiteY10" fmla="*/ 67122 h 2417312"/>
            <a:gd name="connsiteX11" fmla="*/ 1009443 w 1578872"/>
            <a:gd name="connsiteY11" fmla="*/ 124065 h 2417312"/>
            <a:gd name="connsiteX12" fmla="*/ 1112975 w 1578872"/>
            <a:gd name="connsiteY12" fmla="*/ 160301 h 2417312"/>
            <a:gd name="connsiteX13" fmla="*/ 1206155 w 1578872"/>
            <a:gd name="connsiteY13" fmla="*/ 217244 h 2417312"/>
            <a:gd name="connsiteX14" fmla="*/ 1335570 w 1578872"/>
            <a:gd name="connsiteY14" fmla="*/ 284540 h 2417312"/>
            <a:gd name="connsiteX15" fmla="*/ 1439103 w 1578872"/>
            <a:gd name="connsiteY15" fmla="*/ 346660 h 2417312"/>
            <a:gd name="connsiteX16" fmla="*/ 1547812 w 1578872"/>
            <a:gd name="connsiteY16" fmla="*/ 419133 h 2417312"/>
            <a:gd name="connsiteX17" fmla="*/ 1578872 w 1578872"/>
            <a:gd name="connsiteY17" fmla="*/ 2417312 h 2417312"/>
            <a:gd name="connsiteX18" fmla="*/ 5176 w 1578872"/>
            <a:gd name="connsiteY18" fmla="*/ 2406959 h 2417312"/>
            <a:gd name="connsiteX19" fmla="*/ 0 w 1578872"/>
            <a:gd name="connsiteY19" fmla="*/ 776320 h 2417312"/>
            <a:gd name="connsiteX0" fmla="*/ 0 w 1578872"/>
            <a:gd name="connsiteY0" fmla="*/ 798182 h 2439174"/>
            <a:gd name="connsiteX1" fmla="*/ 0 w 1578872"/>
            <a:gd name="connsiteY1" fmla="*/ 606647 h 2439174"/>
            <a:gd name="connsiteX2" fmla="*/ 0 w 1578872"/>
            <a:gd name="connsiteY2" fmla="*/ 606647 h 2439174"/>
            <a:gd name="connsiteX3" fmla="*/ 466233 w 1578872"/>
            <a:gd name="connsiteY3" fmla="*/ 31272 h 2439174"/>
            <a:gd name="connsiteX4" fmla="*/ 466233 w 1578872"/>
            <a:gd name="connsiteY4" fmla="*/ 31272 h 2439174"/>
            <a:gd name="connsiteX5" fmla="*/ 462702 w 1578872"/>
            <a:gd name="connsiteY5" fmla="*/ 32041 h 2439174"/>
            <a:gd name="connsiteX6" fmla="*/ 462702 w 1578872"/>
            <a:gd name="connsiteY6" fmla="*/ 32041 h 2439174"/>
            <a:gd name="connsiteX7" fmla="*/ 462702 w 1578872"/>
            <a:gd name="connsiteY7" fmla="*/ 32041 h 2439174"/>
            <a:gd name="connsiteX8" fmla="*/ 657432 w 1578872"/>
            <a:gd name="connsiteY8" fmla="*/ 52747 h 2439174"/>
            <a:gd name="connsiteX9" fmla="*/ 766141 w 1578872"/>
            <a:gd name="connsiteY9" fmla="*/ 57924 h 2439174"/>
            <a:gd name="connsiteX10" fmla="*/ 880027 w 1578872"/>
            <a:gd name="connsiteY10" fmla="*/ 88984 h 2439174"/>
            <a:gd name="connsiteX11" fmla="*/ 1009443 w 1578872"/>
            <a:gd name="connsiteY11" fmla="*/ 145927 h 2439174"/>
            <a:gd name="connsiteX12" fmla="*/ 1112975 w 1578872"/>
            <a:gd name="connsiteY12" fmla="*/ 182163 h 2439174"/>
            <a:gd name="connsiteX13" fmla="*/ 1206155 w 1578872"/>
            <a:gd name="connsiteY13" fmla="*/ 239106 h 2439174"/>
            <a:gd name="connsiteX14" fmla="*/ 1335570 w 1578872"/>
            <a:gd name="connsiteY14" fmla="*/ 306402 h 2439174"/>
            <a:gd name="connsiteX15" fmla="*/ 1439103 w 1578872"/>
            <a:gd name="connsiteY15" fmla="*/ 368522 h 2439174"/>
            <a:gd name="connsiteX16" fmla="*/ 1547812 w 1578872"/>
            <a:gd name="connsiteY16" fmla="*/ 440995 h 2439174"/>
            <a:gd name="connsiteX17" fmla="*/ 1578872 w 1578872"/>
            <a:gd name="connsiteY17" fmla="*/ 2439174 h 2439174"/>
            <a:gd name="connsiteX18" fmla="*/ 5176 w 1578872"/>
            <a:gd name="connsiteY18" fmla="*/ 2428821 h 2439174"/>
            <a:gd name="connsiteX19" fmla="*/ 0 w 1578872"/>
            <a:gd name="connsiteY19" fmla="*/ 798182 h 2439174"/>
            <a:gd name="connsiteX0" fmla="*/ 0 w 1578872"/>
            <a:gd name="connsiteY0" fmla="*/ 776321 h 2417313"/>
            <a:gd name="connsiteX1" fmla="*/ 0 w 1578872"/>
            <a:gd name="connsiteY1" fmla="*/ 584786 h 2417313"/>
            <a:gd name="connsiteX2" fmla="*/ 0 w 1578872"/>
            <a:gd name="connsiteY2" fmla="*/ 584786 h 2417313"/>
            <a:gd name="connsiteX3" fmla="*/ 466233 w 1578872"/>
            <a:gd name="connsiteY3" fmla="*/ 9411 h 2417313"/>
            <a:gd name="connsiteX4" fmla="*/ 466233 w 1578872"/>
            <a:gd name="connsiteY4" fmla="*/ 9411 h 2417313"/>
            <a:gd name="connsiteX5" fmla="*/ 462702 w 1578872"/>
            <a:gd name="connsiteY5" fmla="*/ 10180 h 2417313"/>
            <a:gd name="connsiteX6" fmla="*/ 462702 w 1578872"/>
            <a:gd name="connsiteY6" fmla="*/ 10180 h 2417313"/>
            <a:gd name="connsiteX7" fmla="*/ 462702 w 1578872"/>
            <a:gd name="connsiteY7" fmla="*/ 10180 h 2417313"/>
            <a:gd name="connsiteX8" fmla="*/ 657432 w 1578872"/>
            <a:gd name="connsiteY8" fmla="*/ 30886 h 2417313"/>
            <a:gd name="connsiteX9" fmla="*/ 766141 w 1578872"/>
            <a:gd name="connsiteY9" fmla="*/ 36063 h 2417313"/>
            <a:gd name="connsiteX10" fmla="*/ 880027 w 1578872"/>
            <a:gd name="connsiteY10" fmla="*/ 67123 h 2417313"/>
            <a:gd name="connsiteX11" fmla="*/ 1009443 w 1578872"/>
            <a:gd name="connsiteY11" fmla="*/ 124066 h 2417313"/>
            <a:gd name="connsiteX12" fmla="*/ 1112975 w 1578872"/>
            <a:gd name="connsiteY12" fmla="*/ 160302 h 2417313"/>
            <a:gd name="connsiteX13" fmla="*/ 1206155 w 1578872"/>
            <a:gd name="connsiteY13" fmla="*/ 217245 h 2417313"/>
            <a:gd name="connsiteX14" fmla="*/ 1335570 w 1578872"/>
            <a:gd name="connsiteY14" fmla="*/ 284541 h 2417313"/>
            <a:gd name="connsiteX15" fmla="*/ 1439103 w 1578872"/>
            <a:gd name="connsiteY15" fmla="*/ 346661 h 2417313"/>
            <a:gd name="connsiteX16" fmla="*/ 1547812 w 1578872"/>
            <a:gd name="connsiteY16" fmla="*/ 419134 h 2417313"/>
            <a:gd name="connsiteX17" fmla="*/ 1578872 w 1578872"/>
            <a:gd name="connsiteY17" fmla="*/ 2417313 h 2417313"/>
            <a:gd name="connsiteX18" fmla="*/ 5176 w 1578872"/>
            <a:gd name="connsiteY18" fmla="*/ 2406960 h 2417313"/>
            <a:gd name="connsiteX19" fmla="*/ 0 w 1578872"/>
            <a:gd name="connsiteY19" fmla="*/ 776321 h 2417313"/>
            <a:gd name="connsiteX0" fmla="*/ 0 w 1572899"/>
            <a:gd name="connsiteY0" fmla="*/ 776321 h 2406960"/>
            <a:gd name="connsiteX1" fmla="*/ 0 w 1572899"/>
            <a:gd name="connsiteY1" fmla="*/ 584786 h 2406960"/>
            <a:gd name="connsiteX2" fmla="*/ 0 w 1572899"/>
            <a:gd name="connsiteY2" fmla="*/ 584786 h 2406960"/>
            <a:gd name="connsiteX3" fmla="*/ 466233 w 1572899"/>
            <a:gd name="connsiteY3" fmla="*/ 9411 h 2406960"/>
            <a:gd name="connsiteX4" fmla="*/ 466233 w 1572899"/>
            <a:gd name="connsiteY4" fmla="*/ 9411 h 2406960"/>
            <a:gd name="connsiteX5" fmla="*/ 462702 w 1572899"/>
            <a:gd name="connsiteY5" fmla="*/ 10180 h 2406960"/>
            <a:gd name="connsiteX6" fmla="*/ 462702 w 1572899"/>
            <a:gd name="connsiteY6" fmla="*/ 10180 h 2406960"/>
            <a:gd name="connsiteX7" fmla="*/ 462702 w 1572899"/>
            <a:gd name="connsiteY7" fmla="*/ 10180 h 2406960"/>
            <a:gd name="connsiteX8" fmla="*/ 657432 w 1572899"/>
            <a:gd name="connsiteY8" fmla="*/ 30886 h 2406960"/>
            <a:gd name="connsiteX9" fmla="*/ 766141 w 1572899"/>
            <a:gd name="connsiteY9" fmla="*/ 36063 h 2406960"/>
            <a:gd name="connsiteX10" fmla="*/ 880027 w 1572899"/>
            <a:gd name="connsiteY10" fmla="*/ 67123 h 2406960"/>
            <a:gd name="connsiteX11" fmla="*/ 1009443 w 1572899"/>
            <a:gd name="connsiteY11" fmla="*/ 124066 h 2406960"/>
            <a:gd name="connsiteX12" fmla="*/ 1112975 w 1572899"/>
            <a:gd name="connsiteY12" fmla="*/ 160302 h 2406960"/>
            <a:gd name="connsiteX13" fmla="*/ 1206155 w 1572899"/>
            <a:gd name="connsiteY13" fmla="*/ 217245 h 2406960"/>
            <a:gd name="connsiteX14" fmla="*/ 1335570 w 1572899"/>
            <a:gd name="connsiteY14" fmla="*/ 284541 h 2406960"/>
            <a:gd name="connsiteX15" fmla="*/ 1439103 w 1572899"/>
            <a:gd name="connsiteY15" fmla="*/ 346661 h 2406960"/>
            <a:gd name="connsiteX16" fmla="*/ 1547812 w 1572899"/>
            <a:gd name="connsiteY16" fmla="*/ 419134 h 2406960"/>
            <a:gd name="connsiteX17" fmla="*/ 1572899 w 1572899"/>
            <a:gd name="connsiteY17" fmla="*/ 2402128 h 2406960"/>
            <a:gd name="connsiteX18" fmla="*/ 5176 w 1572899"/>
            <a:gd name="connsiteY18" fmla="*/ 2406960 h 2406960"/>
            <a:gd name="connsiteX19" fmla="*/ 0 w 1572899"/>
            <a:gd name="connsiteY19" fmla="*/ 776321 h 2406960"/>
            <a:gd name="connsiteX0" fmla="*/ 0 w 1557966"/>
            <a:gd name="connsiteY0" fmla="*/ 776321 h 2406960"/>
            <a:gd name="connsiteX1" fmla="*/ 0 w 1557966"/>
            <a:gd name="connsiteY1" fmla="*/ 584786 h 2406960"/>
            <a:gd name="connsiteX2" fmla="*/ 0 w 1557966"/>
            <a:gd name="connsiteY2" fmla="*/ 584786 h 2406960"/>
            <a:gd name="connsiteX3" fmla="*/ 466233 w 1557966"/>
            <a:gd name="connsiteY3" fmla="*/ 9411 h 2406960"/>
            <a:gd name="connsiteX4" fmla="*/ 466233 w 1557966"/>
            <a:gd name="connsiteY4" fmla="*/ 9411 h 2406960"/>
            <a:gd name="connsiteX5" fmla="*/ 462702 w 1557966"/>
            <a:gd name="connsiteY5" fmla="*/ 10180 h 2406960"/>
            <a:gd name="connsiteX6" fmla="*/ 462702 w 1557966"/>
            <a:gd name="connsiteY6" fmla="*/ 10180 h 2406960"/>
            <a:gd name="connsiteX7" fmla="*/ 462702 w 1557966"/>
            <a:gd name="connsiteY7" fmla="*/ 10180 h 2406960"/>
            <a:gd name="connsiteX8" fmla="*/ 657432 w 1557966"/>
            <a:gd name="connsiteY8" fmla="*/ 30886 h 2406960"/>
            <a:gd name="connsiteX9" fmla="*/ 766141 w 1557966"/>
            <a:gd name="connsiteY9" fmla="*/ 36063 h 2406960"/>
            <a:gd name="connsiteX10" fmla="*/ 880027 w 1557966"/>
            <a:gd name="connsiteY10" fmla="*/ 67123 h 2406960"/>
            <a:gd name="connsiteX11" fmla="*/ 1009443 w 1557966"/>
            <a:gd name="connsiteY11" fmla="*/ 124066 h 2406960"/>
            <a:gd name="connsiteX12" fmla="*/ 1112975 w 1557966"/>
            <a:gd name="connsiteY12" fmla="*/ 160302 h 2406960"/>
            <a:gd name="connsiteX13" fmla="*/ 1206155 w 1557966"/>
            <a:gd name="connsiteY13" fmla="*/ 217245 h 2406960"/>
            <a:gd name="connsiteX14" fmla="*/ 1335570 w 1557966"/>
            <a:gd name="connsiteY14" fmla="*/ 284541 h 2406960"/>
            <a:gd name="connsiteX15" fmla="*/ 1439103 w 1557966"/>
            <a:gd name="connsiteY15" fmla="*/ 346661 h 2406960"/>
            <a:gd name="connsiteX16" fmla="*/ 1547812 w 1557966"/>
            <a:gd name="connsiteY16" fmla="*/ 419134 h 2406960"/>
            <a:gd name="connsiteX17" fmla="*/ 1557966 w 1557966"/>
            <a:gd name="connsiteY17" fmla="*/ 2402128 h 2406960"/>
            <a:gd name="connsiteX18" fmla="*/ 5176 w 1557966"/>
            <a:gd name="connsiteY18" fmla="*/ 2406960 h 2406960"/>
            <a:gd name="connsiteX19" fmla="*/ 0 w 1557966"/>
            <a:gd name="connsiteY19" fmla="*/ 776321 h 2406960"/>
            <a:gd name="connsiteX0" fmla="*/ 0 w 1548619"/>
            <a:gd name="connsiteY0" fmla="*/ 776321 h 2406960"/>
            <a:gd name="connsiteX1" fmla="*/ 0 w 1548619"/>
            <a:gd name="connsiteY1" fmla="*/ 584786 h 2406960"/>
            <a:gd name="connsiteX2" fmla="*/ 0 w 1548619"/>
            <a:gd name="connsiteY2" fmla="*/ 584786 h 2406960"/>
            <a:gd name="connsiteX3" fmla="*/ 466233 w 1548619"/>
            <a:gd name="connsiteY3" fmla="*/ 9411 h 2406960"/>
            <a:gd name="connsiteX4" fmla="*/ 466233 w 1548619"/>
            <a:gd name="connsiteY4" fmla="*/ 9411 h 2406960"/>
            <a:gd name="connsiteX5" fmla="*/ 462702 w 1548619"/>
            <a:gd name="connsiteY5" fmla="*/ 10180 h 2406960"/>
            <a:gd name="connsiteX6" fmla="*/ 462702 w 1548619"/>
            <a:gd name="connsiteY6" fmla="*/ 10180 h 2406960"/>
            <a:gd name="connsiteX7" fmla="*/ 462702 w 1548619"/>
            <a:gd name="connsiteY7" fmla="*/ 10180 h 2406960"/>
            <a:gd name="connsiteX8" fmla="*/ 657432 w 1548619"/>
            <a:gd name="connsiteY8" fmla="*/ 30886 h 2406960"/>
            <a:gd name="connsiteX9" fmla="*/ 766141 w 1548619"/>
            <a:gd name="connsiteY9" fmla="*/ 36063 h 2406960"/>
            <a:gd name="connsiteX10" fmla="*/ 880027 w 1548619"/>
            <a:gd name="connsiteY10" fmla="*/ 67123 h 2406960"/>
            <a:gd name="connsiteX11" fmla="*/ 1009443 w 1548619"/>
            <a:gd name="connsiteY11" fmla="*/ 124066 h 2406960"/>
            <a:gd name="connsiteX12" fmla="*/ 1112975 w 1548619"/>
            <a:gd name="connsiteY12" fmla="*/ 160302 h 2406960"/>
            <a:gd name="connsiteX13" fmla="*/ 1206155 w 1548619"/>
            <a:gd name="connsiteY13" fmla="*/ 217245 h 2406960"/>
            <a:gd name="connsiteX14" fmla="*/ 1335570 w 1548619"/>
            <a:gd name="connsiteY14" fmla="*/ 284541 h 2406960"/>
            <a:gd name="connsiteX15" fmla="*/ 1439103 w 1548619"/>
            <a:gd name="connsiteY15" fmla="*/ 346661 h 2406960"/>
            <a:gd name="connsiteX16" fmla="*/ 1547812 w 1548619"/>
            <a:gd name="connsiteY16" fmla="*/ 419134 h 2406960"/>
            <a:gd name="connsiteX17" fmla="*/ 1546019 w 1548619"/>
            <a:gd name="connsiteY17" fmla="*/ 2402128 h 2406960"/>
            <a:gd name="connsiteX18" fmla="*/ 5176 w 1548619"/>
            <a:gd name="connsiteY18" fmla="*/ 2406960 h 2406960"/>
            <a:gd name="connsiteX19" fmla="*/ 0 w 1548619"/>
            <a:gd name="connsiteY19" fmla="*/ 776321 h 2406960"/>
            <a:gd name="connsiteX0" fmla="*/ 0 w 1557966"/>
            <a:gd name="connsiteY0" fmla="*/ 776321 h 2406960"/>
            <a:gd name="connsiteX1" fmla="*/ 0 w 1557966"/>
            <a:gd name="connsiteY1" fmla="*/ 584786 h 2406960"/>
            <a:gd name="connsiteX2" fmla="*/ 0 w 1557966"/>
            <a:gd name="connsiteY2" fmla="*/ 584786 h 2406960"/>
            <a:gd name="connsiteX3" fmla="*/ 466233 w 1557966"/>
            <a:gd name="connsiteY3" fmla="*/ 9411 h 2406960"/>
            <a:gd name="connsiteX4" fmla="*/ 466233 w 1557966"/>
            <a:gd name="connsiteY4" fmla="*/ 9411 h 2406960"/>
            <a:gd name="connsiteX5" fmla="*/ 462702 w 1557966"/>
            <a:gd name="connsiteY5" fmla="*/ 10180 h 2406960"/>
            <a:gd name="connsiteX6" fmla="*/ 462702 w 1557966"/>
            <a:gd name="connsiteY6" fmla="*/ 10180 h 2406960"/>
            <a:gd name="connsiteX7" fmla="*/ 462702 w 1557966"/>
            <a:gd name="connsiteY7" fmla="*/ 10180 h 2406960"/>
            <a:gd name="connsiteX8" fmla="*/ 657432 w 1557966"/>
            <a:gd name="connsiteY8" fmla="*/ 30886 h 2406960"/>
            <a:gd name="connsiteX9" fmla="*/ 766141 w 1557966"/>
            <a:gd name="connsiteY9" fmla="*/ 36063 h 2406960"/>
            <a:gd name="connsiteX10" fmla="*/ 880027 w 1557966"/>
            <a:gd name="connsiteY10" fmla="*/ 67123 h 2406960"/>
            <a:gd name="connsiteX11" fmla="*/ 1009443 w 1557966"/>
            <a:gd name="connsiteY11" fmla="*/ 124066 h 2406960"/>
            <a:gd name="connsiteX12" fmla="*/ 1112975 w 1557966"/>
            <a:gd name="connsiteY12" fmla="*/ 160302 h 2406960"/>
            <a:gd name="connsiteX13" fmla="*/ 1206155 w 1557966"/>
            <a:gd name="connsiteY13" fmla="*/ 217245 h 2406960"/>
            <a:gd name="connsiteX14" fmla="*/ 1335570 w 1557966"/>
            <a:gd name="connsiteY14" fmla="*/ 284541 h 2406960"/>
            <a:gd name="connsiteX15" fmla="*/ 1439103 w 1557966"/>
            <a:gd name="connsiteY15" fmla="*/ 346661 h 2406960"/>
            <a:gd name="connsiteX16" fmla="*/ 1547812 w 1557966"/>
            <a:gd name="connsiteY16" fmla="*/ 419134 h 2406960"/>
            <a:gd name="connsiteX17" fmla="*/ 1557966 w 1557966"/>
            <a:gd name="connsiteY17" fmla="*/ 2402128 h 2406960"/>
            <a:gd name="connsiteX18" fmla="*/ 5176 w 1557966"/>
            <a:gd name="connsiteY18" fmla="*/ 2406960 h 2406960"/>
            <a:gd name="connsiteX19" fmla="*/ 0 w 1557966"/>
            <a:gd name="connsiteY19" fmla="*/ 776321 h 2406960"/>
            <a:gd name="connsiteX0" fmla="*/ 0 w 1548619"/>
            <a:gd name="connsiteY0" fmla="*/ 776321 h 2406960"/>
            <a:gd name="connsiteX1" fmla="*/ 0 w 1548619"/>
            <a:gd name="connsiteY1" fmla="*/ 584786 h 2406960"/>
            <a:gd name="connsiteX2" fmla="*/ 0 w 1548619"/>
            <a:gd name="connsiteY2" fmla="*/ 584786 h 2406960"/>
            <a:gd name="connsiteX3" fmla="*/ 466233 w 1548619"/>
            <a:gd name="connsiteY3" fmla="*/ 9411 h 2406960"/>
            <a:gd name="connsiteX4" fmla="*/ 466233 w 1548619"/>
            <a:gd name="connsiteY4" fmla="*/ 9411 h 2406960"/>
            <a:gd name="connsiteX5" fmla="*/ 462702 w 1548619"/>
            <a:gd name="connsiteY5" fmla="*/ 10180 h 2406960"/>
            <a:gd name="connsiteX6" fmla="*/ 462702 w 1548619"/>
            <a:gd name="connsiteY6" fmla="*/ 10180 h 2406960"/>
            <a:gd name="connsiteX7" fmla="*/ 462702 w 1548619"/>
            <a:gd name="connsiteY7" fmla="*/ 10180 h 2406960"/>
            <a:gd name="connsiteX8" fmla="*/ 657432 w 1548619"/>
            <a:gd name="connsiteY8" fmla="*/ 30886 h 2406960"/>
            <a:gd name="connsiteX9" fmla="*/ 766141 w 1548619"/>
            <a:gd name="connsiteY9" fmla="*/ 36063 h 2406960"/>
            <a:gd name="connsiteX10" fmla="*/ 880027 w 1548619"/>
            <a:gd name="connsiteY10" fmla="*/ 67123 h 2406960"/>
            <a:gd name="connsiteX11" fmla="*/ 1009443 w 1548619"/>
            <a:gd name="connsiteY11" fmla="*/ 124066 h 2406960"/>
            <a:gd name="connsiteX12" fmla="*/ 1112975 w 1548619"/>
            <a:gd name="connsiteY12" fmla="*/ 160302 h 2406960"/>
            <a:gd name="connsiteX13" fmla="*/ 1206155 w 1548619"/>
            <a:gd name="connsiteY13" fmla="*/ 217245 h 2406960"/>
            <a:gd name="connsiteX14" fmla="*/ 1335570 w 1548619"/>
            <a:gd name="connsiteY14" fmla="*/ 284541 h 2406960"/>
            <a:gd name="connsiteX15" fmla="*/ 1439103 w 1548619"/>
            <a:gd name="connsiteY15" fmla="*/ 346661 h 2406960"/>
            <a:gd name="connsiteX16" fmla="*/ 1547812 w 1548619"/>
            <a:gd name="connsiteY16" fmla="*/ 419134 h 2406960"/>
            <a:gd name="connsiteX17" fmla="*/ 1546019 w 1548619"/>
            <a:gd name="connsiteY17" fmla="*/ 2399092 h 2406960"/>
            <a:gd name="connsiteX18" fmla="*/ 5176 w 1548619"/>
            <a:gd name="connsiteY18" fmla="*/ 2406960 h 2406960"/>
            <a:gd name="connsiteX19" fmla="*/ 0 w 1548619"/>
            <a:gd name="connsiteY19" fmla="*/ 776321 h 2406960"/>
            <a:gd name="connsiteX0" fmla="*/ 0 w 1548619"/>
            <a:gd name="connsiteY0" fmla="*/ 776321 h 2406960"/>
            <a:gd name="connsiteX1" fmla="*/ 0 w 1548619"/>
            <a:gd name="connsiteY1" fmla="*/ 584786 h 2406960"/>
            <a:gd name="connsiteX2" fmla="*/ 0 w 1548619"/>
            <a:gd name="connsiteY2" fmla="*/ 584786 h 2406960"/>
            <a:gd name="connsiteX3" fmla="*/ 466233 w 1548619"/>
            <a:gd name="connsiteY3" fmla="*/ 9411 h 2406960"/>
            <a:gd name="connsiteX4" fmla="*/ 466233 w 1548619"/>
            <a:gd name="connsiteY4" fmla="*/ 9411 h 2406960"/>
            <a:gd name="connsiteX5" fmla="*/ 462702 w 1548619"/>
            <a:gd name="connsiteY5" fmla="*/ 10180 h 2406960"/>
            <a:gd name="connsiteX6" fmla="*/ 462702 w 1548619"/>
            <a:gd name="connsiteY6" fmla="*/ 10180 h 2406960"/>
            <a:gd name="connsiteX7" fmla="*/ 462702 w 1548619"/>
            <a:gd name="connsiteY7" fmla="*/ 10180 h 2406960"/>
            <a:gd name="connsiteX8" fmla="*/ 657432 w 1548619"/>
            <a:gd name="connsiteY8" fmla="*/ 30886 h 2406960"/>
            <a:gd name="connsiteX9" fmla="*/ 766141 w 1548619"/>
            <a:gd name="connsiteY9" fmla="*/ 36063 h 2406960"/>
            <a:gd name="connsiteX10" fmla="*/ 880027 w 1548619"/>
            <a:gd name="connsiteY10" fmla="*/ 67123 h 2406960"/>
            <a:gd name="connsiteX11" fmla="*/ 1009443 w 1548619"/>
            <a:gd name="connsiteY11" fmla="*/ 124066 h 2406960"/>
            <a:gd name="connsiteX12" fmla="*/ 1112975 w 1548619"/>
            <a:gd name="connsiteY12" fmla="*/ 160302 h 2406960"/>
            <a:gd name="connsiteX13" fmla="*/ 1206155 w 1548619"/>
            <a:gd name="connsiteY13" fmla="*/ 217245 h 2406960"/>
            <a:gd name="connsiteX14" fmla="*/ 1335570 w 1548619"/>
            <a:gd name="connsiteY14" fmla="*/ 284541 h 2406960"/>
            <a:gd name="connsiteX15" fmla="*/ 1439103 w 1548619"/>
            <a:gd name="connsiteY15" fmla="*/ 346661 h 2406960"/>
            <a:gd name="connsiteX16" fmla="*/ 1547812 w 1548619"/>
            <a:gd name="connsiteY16" fmla="*/ 399159 h 2406960"/>
            <a:gd name="connsiteX17" fmla="*/ 1546019 w 1548619"/>
            <a:gd name="connsiteY17" fmla="*/ 2399092 h 2406960"/>
            <a:gd name="connsiteX18" fmla="*/ 5176 w 1548619"/>
            <a:gd name="connsiteY18" fmla="*/ 2406960 h 2406960"/>
            <a:gd name="connsiteX19" fmla="*/ 0 w 1548619"/>
            <a:gd name="connsiteY19" fmla="*/ 776321 h 2406960"/>
            <a:gd name="connsiteX0" fmla="*/ 0 w 1548619"/>
            <a:gd name="connsiteY0" fmla="*/ 776321 h 2406960"/>
            <a:gd name="connsiteX1" fmla="*/ 0 w 1548619"/>
            <a:gd name="connsiteY1" fmla="*/ 584786 h 2406960"/>
            <a:gd name="connsiteX2" fmla="*/ 0 w 1548619"/>
            <a:gd name="connsiteY2" fmla="*/ 584786 h 2406960"/>
            <a:gd name="connsiteX3" fmla="*/ 466233 w 1548619"/>
            <a:gd name="connsiteY3" fmla="*/ 9411 h 2406960"/>
            <a:gd name="connsiteX4" fmla="*/ 466233 w 1548619"/>
            <a:gd name="connsiteY4" fmla="*/ 9411 h 2406960"/>
            <a:gd name="connsiteX5" fmla="*/ 462702 w 1548619"/>
            <a:gd name="connsiteY5" fmla="*/ 10180 h 2406960"/>
            <a:gd name="connsiteX6" fmla="*/ 462702 w 1548619"/>
            <a:gd name="connsiteY6" fmla="*/ 10180 h 2406960"/>
            <a:gd name="connsiteX7" fmla="*/ 462702 w 1548619"/>
            <a:gd name="connsiteY7" fmla="*/ 10180 h 2406960"/>
            <a:gd name="connsiteX8" fmla="*/ 657432 w 1548619"/>
            <a:gd name="connsiteY8" fmla="*/ 30886 h 2406960"/>
            <a:gd name="connsiteX9" fmla="*/ 766141 w 1548619"/>
            <a:gd name="connsiteY9" fmla="*/ 36063 h 2406960"/>
            <a:gd name="connsiteX10" fmla="*/ 880027 w 1548619"/>
            <a:gd name="connsiteY10" fmla="*/ 67123 h 2406960"/>
            <a:gd name="connsiteX11" fmla="*/ 1009443 w 1548619"/>
            <a:gd name="connsiteY11" fmla="*/ 124066 h 2406960"/>
            <a:gd name="connsiteX12" fmla="*/ 1112975 w 1548619"/>
            <a:gd name="connsiteY12" fmla="*/ 160302 h 2406960"/>
            <a:gd name="connsiteX13" fmla="*/ 1206155 w 1548619"/>
            <a:gd name="connsiteY13" fmla="*/ 217245 h 2406960"/>
            <a:gd name="connsiteX14" fmla="*/ 1335570 w 1548619"/>
            <a:gd name="connsiteY14" fmla="*/ 284541 h 2406960"/>
            <a:gd name="connsiteX15" fmla="*/ 1439103 w 1548619"/>
            <a:gd name="connsiteY15" fmla="*/ 346661 h 2406960"/>
            <a:gd name="connsiteX16" fmla="*/ 1547812 w 1548619"/>
            <a:gd name="connsiteY16" fmla="*/ 399159 h 2406960"/>
            <a:gd name="connsiteX17" fmla="*/ 1546019 w 1548619"/>
            <a:gd name="connsiteY17" fmla="*/ 2399092 h 2406960"/>
            <a:gd name="connsiteX18" fmla="*/ 14844 w 1548619"/>
            <a:gd name="connsiteY18" fmla="*/ 2406960 h 2406960"/>
            <a:gd name="connsiteX19" fmla="*/ 0 w 1548619"/>
            <a:gd name="connsiteY19" fmla="*/ 776321 h 2406960"/>
            <a:gd name="connsiteX0" fmla="*/ 9487 w 1558106"/>
            <a:gd name="connsiteY0" fmla="*/ 776321 h 2402044"/>
            <a:gd name="connsiteX1" fmla="*/ 9487 w 1558106"/>
            <a:gd name="connsiteY1" fmla="*/ 584786 h 2402044"/>
            <a:gd name="connsiteX2" fmla="*/ 9487 w 1558106"/>
            <a:gd name="connsiteY2" fmla="*/ 584786 h 2402044"/>
            <a:gd name="connsiteX3" fmla="*/ 475720 w 1558106"/>
            <a:gd name="connsiteY3" fmla="*/ 9411 h 2402044"/>
            <a:gd name="connsiteX4" fmla="*/ 475720 w 1558106"/>
            <a:gd name="connsiteY4" fmla="*/ 9411 h 2402044"/>
            <a:gd name="connsiteX5" fmla="*/ 472189 w 1558106"/>
            <a:gd name="connsiteY5" fmla="*/ 10180 h 2402044"/>
            <a:gd name="connsiteX6" fmla="*/ 472189 w 1558106"/>
            <a:gd name="connsiteY6" fmla="*/ 10180 h 2402044"/>
            <a:gd name="connsiteX7" fmla="*/ 472189 w 1558106"/>
            <a:gd name="connsiteY7" fmla="*/ 10180 h 2402044"/>
            <a:gd name="connsiteX8" fmla="*/ 666919 w 1558106"/>
            <a:gd name="connsiteY8" fmla="*/ 30886 h 2402044"/>
            <a:gd name="connsiteX9" fmla="*/ 775628 w 1558106"/>
            <a:gd name="connsiteY9" fmla="*/ 36063 h 2402044"/>
            <a:gd name="connsiteX10" fmla="*/ 889514 w 1558106"/>
            <a:gd name="connsiteY10" fmla="*/ 67123 h 2402044"/>
            <a:gd name="connsiteX11" fmla="*/ 1018930 w 1558106"/>
            <a:gd name="connsiteY11" fmla="*/ 124066 h 2402044"/>
            <a:gd name="connsiteX12" fmla="*/ 1122462 w 1558106"/>
            <a:gd name="connsiteY12" fmla="*/ 160302 h 2402044"/>
            <a:gd name="connsiteX13" fmla="*/ 1215642 w 1558106"/>
            <a:gd name="connsiteY13" fmla="*/ 217245 h 2402044"/>
            <a:gd name="connsiteX14" fmla="*/ 1345057 w 1558106"/>
            <a:gd name="connsiteY14" fmla="*/ 284541 h 2402044"/>
            <a:gd name="connsiteX15" fmla="*/ 1448590 w 1558106"/>
            <a:gd name="connsiteY15" fmla="*/ 346661 h 2402044"/>
            <a:gd name="connsiteX16" fmla="*/ 1557299 w 1558106"/>
            <a:gd name="connsiteY16" fmla="*/ 399159 h 2402044"/>
            <a:gd name="connsiteX17" fmla="*/ 1555506 w 1558106"/>
            <a:gd name="connsiteY17" fmla="*/ 2399092 h 2402044"/>
            <a:gd name="connsiteX18" fmla="*/ 160 w 1558106"/>
            <a:gd name="connsiteY18" fmla="*/ 2402044 h 2402044"/>
            <a:gd name="connsiteX19" fmla="*/ 9487 w 1558106"/>
            <a:gd name="connsiteY19" fmla="*/ 776321 h 2402044"/>
            <a:gd name="connsiteX0" fmla="*/ 0 w 1548619"/>
            <a:gd name="connsiteY0" fmla="*/ 776321 h 2402044"/>
            <a:gd name="connsiteX1" fmla="*/ 0 w 1548619"/>
            <a:gd name="connsiteY1" fmla="*/ 584786 h 2402044"/>
            <a:gd name="connsiteX2" fmla="*/ 0 w 1548619"/>
            <a:gd name="connsiteY2" fmla="*/ 584786 h 2402044"/>
            <a:gd name="connsiteX3" fmla="*/ 466233 w 1548619"/>
            <a:gd name="connsiteY3" fmla="*/ 9411 h 2402044"/>
            <a:gd name="connsiteX4" fmla="*/ 466233 w 1548619"/>
            <a:gd name="connsiteY4" fmla="*/ 9411 h 2402044"/>
            <a:gd name="connsiteX5" fmla="*/ 462702 w 1548619"/>
            <a:gd name="connsiteY5" fmla="*/ 10180 h 2402044"/>
            <a:gd name="connsiteX6" fmla="*/ 462702 w 1548619"/>
            <a:gd name="connsiteY6" fmla="*/ 10180 h 2402044"/>
            <a:gd name="connsiteX7" fmla="*/ 462702 w 1548619"/>
            <a:gd name="connsiteY7" fmla="*/ 10180 h 2402044"/>
            <a:gd name="connsiteX8" fmla="*/ 657432 w 1548619"/>
            <a:gd name="connsiteY8" fmla="*/ 30886 h 2402044"/>
            <a:gd name="connsiteX9" fmla="*/ 766141 w 1548619"/>
            <a:gd name="connsiteY9" fmla="*/ 36063 h 2402044"/>
            <a:gd name="connsiteX10" fmla="*/ 880027 w 1548619"/>
            <a:gd name="connsiteY10" fmla="*/ 67123 h 2402044"/>
            <a:gd name="connsiteX11" fmla="*/ 1009443 w 1548619"/>
            <a:gd name="connsiteY11" fmla="*/ 124066 h 2402044"/>
            <a:gd name="connsiteX12" fmla="*/ 1112975 w 1548619"/>
            <a:gd name="connsiteY12" fmla="*/ 160302 h 2402044"/>
            <a:gd name="connsiteX13" fmla="*/ 1206155 w 1548619"/>
            <a:gd name="connsiteY13" fmla="*/ 217245 h 2402044"/>
            <a:gd name="connsiteX14" fmla="*/ 1335570 w 1548619"/>
            <a:gd name="connsiteY14" fmla="*/ 284541 h 2402044"/>
            <a:gd name="connsiteX15" fmla="*/ 1439103 w 1548619"/>
            <a:gd name="connsiteY15" fmla="*/ 346661 h 2402044"/>
            <a:gd name="connsiteX16" fmla="*/ 1547812 w 1548619"/>
            <a:gd name="connsiteY16" fmla="*/ 399159 h 2402044"/>
            <a:gd name="connsiteX17" fmla="*/ 1546019 w 1548619"/>
            <a:gd name="connsiteY17" fmla="*/ 2399092 h 2402044"/>
            <a:gd name="connsiteX18" fmla="*/ 5176 w 1548619"/>
            <a:gd name="connsiteY18" fmla="*/ 2402044 h 2402044"/>
            <a:gd name="connsiteX19" fmla="*/ 0 w 1548619"/>
            <a:gd name="connsiteY19" fmla="*/ 776321 h 2402044"/>
            <a:gd name="connsiteX0" fmla="*/ 0 w 1548619"/>
            <a:gd name="connsiteY0" fmla="*/ 776321 h 2402044"/>
            <a:gd name="connsiteX1" fmla="*/ 0 w 1548619"/>
            <a:gd name="connsiteY1" fmla="*/ 584786 h 2402044"/>
            <a:gd name="connsiteX2" fmla="*/ 0 w 1548619"/>
            <a:gd name="connsiteY2" fmla="*/ 584786 h 2402044"/>
            <a:gd name="connsiteX3" fmla="*/ 466233 w 1548619"/>
            <a:gd name="connsiteY3" fmla="*/ 9411 h 2402044"/>
            <a:gd name="connsiteX4" fmla="*/ 466233 w 1548619"/>
            <a:gd name="connsiteY4" fmla="*/ 9411 h 2402044"/>
            <a:gd name="connsiteX5" fmla="*/ 462702 w 1548619"/>
            <a:gd name="connsiteY5" fmla="*/ 10180 h 2402044"/>
            <a:gd name="connsiteX6" fmla="*/ 462702 w 1548619"/>
            <a:gd name="connsiteY6" fmla="*/ 10180 h 2402044"/>
            <a:gd name="connsiteX7" fmla="*/ 462702 w 1548619"/>
            <a:gd name="connsiteY7" fmla="*/ 10180 h 2402044"/>
            <a:gd name="connsiteX8" fmla="*/ 657432 w 1548619"/>
            <a:gd name="connsiteY8" fmla="*/ 30886 h 2402044"/>
            <a:gd name="connsiteX9" fmla="*/ 766141 w 1548619"/>
            <a:gd name="connsiteY9" fmla="*/ 36063 h 2402044"/>
            <a:gd name="connsiteX10" fmla="*/ 880027 w 1548619"/>
            <a:gd name="connsiteY10" fmla="*/ 67123 h 2402044"/>
            <a:gd name="connsiteX11" fmla="*/ 1009443 w 1548619"/>
            <a:gd name="connsiteY11" fmla="*/ 124066 h 2402044"/>
            <a:gd name="connsiteX12" fmla="*/ 1112975 w 1548619"/>
            <a:gd name="connsiteY12" fmla="*/ 160302 h 2402044"/>
            <a:gd name="connsiteX13" fmla="*/ 1206155 w 1548619"/>
            <a:gd name="connsiteY13" fmla="*/ 217245 h 2402044"/>
            <a:gd name="connsiteX14" fmla="*/ 1335570 w 1548619"/>
            <a:gd name="connsiteY14" fmla="*/ 284541 h 2402044"/>
            <a:gd name="connsiteX15" fmla="*/ 1439103 w 1548619"/>
            <a:gd name="connsiteY15" fmla="*/ 346661 h 2402044"/>
            <a:gd name="connsiteX16" fmla="*/ 1547812 w 1548619"/>
            <a:gd name="connsiteY16" fmla="*/ 399159 h 2402044"/>
            <a:gd name="connsiteX17" fmla="*/ 1546019 w 1548619"/>
            <a:gd name="connsiteY17" fmla="*/ 2399092 h 2402044"/>
            <a:gd name="connsiteX18" fmla="*/ 13103 w 1548619"/>
            <a:gd name="connsiteY18" fmla="*/ 2402044 h 2402044"/>
            <a:gd name="connsiteX19" fmla="*/ 0 w 1548619"/>
            <a:gd name="connsiteY19" fmla="*/ 776321 h 2402044"/>
            <a:gd name="connsiteX0" fmla="*/ 0 w 1548619"/>
            <a:gd name="connsiteY0" fmla="*/ 776321 h 2402044"/>
            <a:gd name="connsiteX1" fmla="*/ 0 w 1548619"/>
            <a:gd name="connsiteY1" fmla="*/ 584786 h 2402044"/>
            <a:gd name="connsiteX2" fmla="*/ 0 w 1548619"/>
            <a:gd name="connsiteY2" fmla="*/ 584786 h 2402044"/>
            <a:gd name="connsiteX3" fmla="*/ 466233 w 1548619"/>
            <a:gd name="connsiteY3" fmla="*/ 9411 h 2402044"/>
            <a:gd name="connsiteX4" fmla="*/ 466233 w 1548619"/>
            <a:gd name="connsiteY4" fmla="*/ 9411 h 2402044"/>
            <a:gd name="connsiteX5" fmla="*/ 462702 w 1548619"/>
            <a:gd name="connsiteY5" fmla="*/ 10180 h 2402044"/>
            <a:gd name="connsiteX6" fmla="*/ 462702 w 1548619"/>
            <a:gd name="connsiteY6" fmla="*/ 10180 h 2402044"/>
            <a:gd name="connsiteX7" fmla="*/ 454787 w 1548619"/>
            <a:gd name="connsiteY7" fmla="*/ 26275 h 2402044"/>
            <a:gd name="connsiteX8" fmla="*/ 657432 w 1548619"/>
            <a:gd name="connsiteY8" fmla="*/ 30886 h 2402044"/>
            <a:gd name="connsiteX9" fmla="*/ 766141 w 1548619"/>
            <a:gd name="connsiteY9" fmla="*/ 36063 h 2402044"/>
            <a:gd name="connsiteX10" fmla="*/ 880027 w 1548619"/>
            <a:gd name="connsiteY10" fmla="*/ 67123 h 2402044"/>
            <a:gd name="connsiteX11" fmla="*/ 1009443 w 1548619"/>
            <a:gd name="connsiteY11" fmla="*/ 124066 h 2402044"/>
            <a:gd name="connsiteX12" fmla="*/ 1112975 w 1548619"/>
            <a:gd name="connsiteY12" fmla="*/ 160302 h 2402044"/>
            <a:gd name="connsiteX13" fmla="*/ 1206155 w 1548619"/>
            <a:gd name="connsiteY13" fmla="*/ 217245 h 2402044"/>
            <a:gd name="connsiteX14" fmla="*/ 1335570 w 1548619"/>
            <a:gd name="connsiteY14" fmla="*/ 284541 h 2402044"/>
            <a:gd name="connsiteX15" fmla="*/ 1439103 w 1548619"/>
            <a:gd name="connsiteY15" fmla="*/ 346661 h 2402044"/>
            <a:gd name="connsiteX16" fmla="*/ 1547812 w 1548619"/>
            <a:gd name="connsiteY16" fmla="*/ 399159 h 2402044"/>
            <a:gd name="connsiteX17" fmla="*/ 1546019 w 1548619"/>
            <a:gd name="connsiteY17" fmla="*/ 2399092 h 2402044"/>
            <a:gd name="connsiteX18" fmla="*/ 13103 w 1548619"/>
            <a:gd name="connsiteY18" fmla="*/ 2402044 h 2402044"/>
            <a:gd name="connsiteX19" fmla="*/ 0 w 1548619"/>
            <a:gd name="connsiteY19" fmla="*/ 776321 h 2402044"/>
            <a:gd name="connsiteX0" fmla="*/ 0 w 1548619"/>
            <a:gd name="connsiteY0" fmla="*/ 776321 h 2402044"/>
            <a:gd name="connsiteX1" fmla="*/ 0 w 1548619"/>
            <a:gd name="connsiteY1" fmla="*/ 584786 h 2402044"/>
            <a:gd name="connsiteX2" fmla="*/ 0 w 1548619"/>
            <a:gd name="connsiteY2" fmla="*/ 584786 h 2402044"/>
            <a:gd name="connsiteX3" fmla="*/ 466233 w 1548619"/>
            <a:gd name="connsiteY3" fmla="*/ 9411 h 2402044"/>
            <a:gd name="connsiteX4" fmla="*/ 466233 w 1548619"/>
            <a:gd name="connsiteY4" fmla="*/ 9411 h 2402044"/>
            <a:gd name="connsiteX5" fmla="*/ 462702 w 1548619"/>
            <a:gd name="connsiteY5" fmla="*/ 10180 h 2402044"/>
            <a:gd name="connsiteX6" fmla="*/ 462702 w 1548619"/>
            <a:gd name="connsiteY6" fmla="*/ 10180 h 2402044"/>
            <a:gd name="connsiteX7" fmla="*/ 454787 w 1548619"/>
            <a:gd name="connsiteY7" fmla="*/ 26275 h 2402044"/>
            <a:gd name="connsiteX8" fmla="*/ 657432 w 1548619"/>
            <a:gd name="connsiteY8" fmla="*/ 12108 h 2402044"/>
            <a:gd name="connsiteX9" fmla="*/ 766141 w 1548619"/>
            <a:gd name="connsiteY9" fmla="*/ 36063 h 2402044"/>
            <a:gd name="connsiteX10" fmla="*/ 880027 w 1548619"/>
            <a:gd name="connsiteY10" fmla="*/ 67123 h 2402044"/>
            <a:gd name="connsiteX11" fmla="*/ 1009443 w 1548619"/>
            <a:gd name="connsiteY11" fmla="*/ 124066 h 2402044"/>
            <a:gd name="connsiteX12" fmla="*/ 1112975 w 1548619"/>
            <a:gd name="connsiteY12" fmla="*/ 160302 h 2402044"/>
            <a:gd name="connsiteX13" fmla="*/ 1206155 w 1548619"/>
            <a:gd name="connsiteY13" fmla="*/ 217245 h 2402044"/>
            <a:gd name="connsiteX14" fmla="*/ 1335570 w 1548619"/>
            <a:gd name="connsiteY14" fmla="*/ 284541 h 2402044"/>
            <a:gd name="connsiteX15" fmla="*/ 1439103 w 1548619"/>
            <a:gd name="connsiteY15" fmla="*/ 346661 h 2402044"/>
            <a:gd name="connsiteX16" fmla="*/ 1547812 w 1548619"/>
            <a:gd name="connsiteY16" fmla="*/ 399159 h 2402044"/>
            <a:gd name="connsiteX17" fmla="*/ 1546019 w 1548619"/>
            <a:gd name="connsiteY17" fmla="*/ 2399092 h 2402044"/>
            <a:gd name="connsiteX18" fmla="*/ 13103 w 1548619"/>
            <a:gd name="connsiteY18" fmla="*/ 2402044 h 2402044"/>
            <a:gd name="connsiteX19" fmla="*/ 0 w 1548619"/>
            <a:gd name="connsiteY19" fmla="*/ 776321 h 2402044"/>
            <a:gd name="connsiteX0" fmla="*/ 0 w 1548619"/>
            <a:gd name="connsiteY0" fmla="*/ 776321 h 2402044"/>
            <a:gd name="connsiteX1" fmla="*/ 0 w 1548619"/>
            <a:gd name="connsiteY1" fmla="*/ 584786 h 2402044"/>
            <a:gd name="connsiteX2" fmla="*/ 0 w 1548619"/>
            <a:gd name="connsiteY2" fmla="*/ 584786 h 2402044"/>
            <a:gd name="connsiteX3" fmla="*/ 466233 w 1548619"/>
            <a:gd name="connsiteY3" fmla="*/ 9411 h 2402044"/>
            <a:gd name="connsiteX4" fmla="*/ 466233 w 1548619"/>
            <a:gd name="connsiteY4" fmla="*/ 9411 h 2402044"/>
            <a:gd name="connsiteX5" fmla="*/ 462702 w 1548619"/>
            <a:gd name="connsiteY5" fmla="*/ 10180 h 2402044"/>
            <a:gd name="connsiteX6" fmla="*/ 462702 w 1548619"/>
            <a:gd name="connsiteY6" fmla="*/ 10180 h 2402044"/>
            <a:gd name="connsiteX7" fmla="*/ 454787 w 1548619"/>
            <a:gd name="connsiteY7" fmla="*/ 26275 h 2402044"/>
            <a:gd name="connsiteX8" fmla="*/ 657432 w 1548619"/>
            <a:gd name="connsiteY8" fmla="*/ 4060 h 2402044"/>
            <a:gd name="connsiteX9" fmla="*/ 766141 w 1548619"/>
            <a:gd name="connsiteY9" fmla="*/ 36063 h 2402044"/>
            <a:gd name="connsiteX10" fmla="*/ 880027 w 1548619"/>
            <a:gd name="connsiteY10" fmla="*/ 67123 h 2402044"/>
            <a:gd name="connsiteX11" fmla="*/ 1009443 w 1548619"/>
            <a:gd name="connsiteY11" fmla="*/ 124066 h 2402044"/>
            <a:gd name="connsiteX12" fmla="*/ 1112975 w 1548619"/>
            <a:gd name="connsiteY12" fmla="*/ 160302 h 2402044"/>
            <a:gd name="connsiteX13" fmla="*/ 1206155 w 1548619"/>
            <a:gd name="connsiteY13" fmla="*/ 217245 h 2402044"/>
            <a:gd name="connsiteX14" fmla="*/ 1335570 w 1548619"/>
            <a:gd name="connsiteY14" fmla="*/ 284541 h 2402044"/>
            <a:gd name="connsiteX15" fmla="*/ 1439103 w 1548619"/>
            <a:gd name="connsiteY15" fmla="*/ 346661 h 2402044"/>
            <a:gd name="connsiteX16" fmla="*/ 1547812 w 1548619"/>
            <a:gd name="connsiteY16" fmla="*/ 399159 h 2402044"/>
            <a:gd name="connsiteX17" fmla="*/ 1546019 w 1548619"/>
            <a:gd name="connsiteY17" fmla="*/ 2399092 h 2402044"/>
            <a:gd name="connsiteX18" fmla="*/ 13103 w 1548619"/>
            <a:gd name="connsiteY18" fmla="*/ 2402044 h 2402044"/>
            <a:gd name="connsiteX19" fmla="*/ 0 w 1548619"/>
            <a:gd name="connsiteY19" fmla="*/ 776321 h 2402044"/>
            <a:gd name="connsiteX0" fmla="*/ 0 w 1548619"/>
            <a:gd name="connsiteY0" fmla="*/ 772261 h 2397984"/>
            <a:gd name="connsiteX1" fmla="*/ 0 w 1548619"/>
            <a:gd name="connsiteY1" fmla="*/ 580726 h 2397984"/>
            <a:gd name="connsiteX2" fmla="*/ 0 w 1548619"/>
            <a:gd name="connsiteY2" fmla="*/ 580726 h 2397984"/>
            <a:gd name="connsiteX3" fmla="*/ 466233 w 1548619"/>
            <a:gd name="connsiteY3" fmla="*/ 5351 h 2397984"/>
            <a:gd name="connsiteX4" fmla="*/ 424023 w 1548619"/>
            <a:gd name="connsiteY4" fmla="*/ 42907 h 2397984"/>
            <a:gd name="connsiteX5" fmla="*/ 462702 w 1548619"/>
            <a:gd name="connsiteY5" fmla="*/ 6120 h 2397984"/>
            <a:gd name="connsiteX6" fmla="*/ 462702 w 1548619"/>
            <a:gd name="connsiteY6" fmla="*/ 6120 h 2397984"/>
            <a:gd name="connsiteX7" fmla="*/ 454787 w 1548619"/>
            <a:gd name="connsiteY7" fmla="*/ 22215 h 2397984"/>
            <a:gd name="connsiteX8" fmla="*/ 657432 w 1548619"/>
            <a:gd name="connsiteY8" fmla="*/ 0 h 2397984"/>
            <a:gd name="connsiteX9" fmla="*/ 766141 w 1548619"/>
            <a:gd name="connsiteY9" fmla="*/ 32003 h 2397984"/>
            <a:gd name="connsiteX10" fmla="*/ 880027 w 1548619"/>
            <a:gd name="connsiteY10" fmla="*/ 63063 h 2397984"/>
            <a:gd name="connsiteX11" fmla="*/ 1009443 w 1548619"/>
            <a:gd name="connsiteY11" fmla="*/ 120006 h 2397984"/>
            <a:gd name="connsiteX12" fmla="*/ 1112975 w 1548619"/>
            <a:gd name="connsiteY12" fmla="*/ 156242 h 2397984"/>
            <a:gd name="connsiteX13" fmla="*/ 1206155 w 1548619"/>
            <a:gd name="connsiteY13" fmla="*/ 213185 h 2397984"/>
            <a:gd name="connsiteX14" fmla="*/ 1335570 w 1548619"/>
            <a:gd name="connsiteY14" fmla="*/ 280481 h 2397984"/>
            <a:gd name="connsiteX15" fmla="*/ 1439103 w 1548619"/>
            <a:gd name="connsiteY15" fmla="*/ 342601 h 2397984"/>
            <a:gd name="connsiteX16" fmla="*/ 1547812 w 1548619"/>
            <a:gd name="connsiteY16" fmla="*/ 395099 h 2397984"/>
            <a:gd name="connsiteX17" fmla="*/ 1546019 w 1548619"/>
            <a:gd name="connsiteY17" fmla="*/ 2395032 h 2397984"/>
            <a:gd name="connsiteX18" fmla="*/ 13103 w 1548619"/>
            <a:gd name="connsiteY18" fmla="*/ 2397984 h 2397984"/>
            <a:gd name="connsiteX19" fmla="*/ 0 w 1548619"/>
            <a:gd name="connsiteY19" fmla="*/ 772261 h 2397984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  <a:cxn ang="0">
              <a:pos x="connsiteX7" y="connsiteY7"/>
            </a:cxn>
            <a:cxn ang="0">
              <a:pos x="connsiteX8" y="connsiteY8"/>
            </a:cxn>
            <a:cxn ang="0">
              <a:pos x="connsiteX9" y="connsiteY9"/>
            </a:cxn>
            <a:cxn ang="0">
              <a:pos x="connsiteX10" y="connsiteY10"/>
            </a:cxn>
            <a:cxn ang="0">
              <a:pos x="connsiteX11" y="connsiteY11"/>
            </a:cxn>
            <a:cxn ang="0">
              <a:pos x="connsiteX12" y="connsiteY12"/>
            </a:cxn>
            <a:cxn ang="0">
              <a:pos x="connsiteX13" y="connsiteY13"/>
            </a:cxn>
            <a:cxn ang="0">
              <a:pos x="connsiteX14" y="connsiteY14"/>
            </a:cxn>
            <a:cxn ang="0">
              <a:pos x="connsiteX15" y="connsiteY15"/>
            </a:cxn>
            <a:cxn ang="0">
              <a:pos x="connsiteX16" y="connsiteY16"/>
            </a:cxn>
            <a:cxn ang="0">
              <a:pos x="connsiteX17" y="connsiteY17"/>
            </a:cxn>
            <a:cxn ang="0">
              <a:pos x="connsiteX18" y="connsiteY18"/>
            </a:cxn>
            <a:cxn ang="0">
              <a:pos x="connsiteX19" y="connsiteY19"/>
            </a:cxn>
          </a:cxnLst>
          <a:rect l="l" t="t" r="r" b="b"/>
          <a:pathLst>
            <a:path w="1548619" h="2397984">
              <a:moveTo>
                <a:pt x="0" y="772261"/>
              </a:moveTo>
              <a:lnTo>
                <a:pt x="0" y="580726"/>
              </a:lnTo>
              <a:lnTo>
                <a:pt x="0" y="580726"/>
              </a:lnTo>
              <a:cubicBezTo>
                <a:pt x="46678" y="517748"/>
                <a:pt x="299483" y="11343"/>
                <a:pt x="466233" y="5351"/>
              </a:cubicBezTo>
              <a:lnTo>
                <a:pt x="424023" y="42907"/>
              </a:lnTo>
              <a:cubicBezTo>
                <a:pt x="500199" y="11115"/>
                <a:pt x="390893" y="34920"/>
                <a:pt x="462702" y="6120"/>
              </a:cubicBezTo>
              <a:lnTo>
                <a:pt x="462702" y="6120"/>
              </a:lnTo>
              <a:lnTo>
                <a:pt x="454787" y="22215"/>
              </a:lnTo>
              <a:lnTo>
                <a:pt x="657432" y="0"/>
              </a:lnTo>
              <a:lnTo>
                <a:pt x="766141" y="32003"/>
              </a:lnTo>
              <a:lnTo>
                <a:pt x="880027" y="63063"/>
              </a:lnTo>
              <a:lnTo>
                <a:pt x="1009443" y="120006"/>
              </a:lnTo>
              <a:lnTo>
                <a:pt x="1112975" y="156242"/>
              </a:lnTo>
              <a:lnTo>
                <a:pt x="1206155" y="213185"/>
              </a:lnTo>
              <a:lnTo>
                <a:pt x="1335570" y="280481"/>
              </a:lnTo>
              <a:lnTo>
                <a:pt x="1439103" y="342601"/>
              </a:lnTo>
              <a:lnTo>
                <a:pt x="1547812" y="395099"/>
              </a:lnTo>
              <a:cubicBezTo>
                <a:pt x="1551197" y="1056097"/>
                <a:pt x="1542634" y="1734034"/>
                <a:pt x="1546019" y="2395032"/>
              </a:cubicBezTo>
              <a:lnTo>
                <a:pt x="13103" y="2397984"/>
              </a:lnTo>
              <a:cubicBezTo>
                <a:pt x="11378" y="1982128"/>
                <a:pt x="1725" y="1188117"/>
                <a:pt x="0" y="772261"/>
              </a:cubicBezTo>
              <a:close/>
            </a:path>
          </a:pathLst>
        </a:custGeom>
        <a:solidFill xmlns:a="http://schemas.openxmlformats.org/drawingml/2006/main">
          <a:schemeClr val="tx1">
            <a:lumMod val="95000"/>
            <a:lumOff val="5000"/>
            <a:alpha val="24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0.74434</cdr:x>
      <cdr:y>0.90148</cdr:y>
    </cdr:from>
    <cdr:to>
      <cdr:x>0.98296</cdr:x>
      <cdr:y>0.97241</cdr:y>
    </cdr:to>
    <cdr:sp macro="" textlink="">
      <cdr:nvSpPr>
        <cdr:cNvPr id="20" name="TextBox 1"/>
        <cdr:cNvSpPr txBox="1"/>
      </cdr:nvSpPr>
      <cdr:spPr>
        <a:xfrm xmlns:a="http://schemas.openxmlformats.org/drawingml/2006/main">
          <a:off x="3993357" y="3486150"/>
          <a:ext cx="1280160" cy="274320"/>
        </a:xfrm>
        <a:prstGeom xmlns:a="http://schemas.openxmlformats.org/drawingml/2006/main" prst="rect">
          <a:avLst/>
        </a:prstGeom>
        <a:solidFill xmlns:a="http://schemas.openxmlformats.org/drawingml/2006/main">
          <a:srgbClr val="C00000">
            <a:alpha val="25000"/>
          </a:srgbClr>
        </a:solidFill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800" b="1">
              <a:latin typeface="Trebuchet MS" pitchFamily="34" charset="0"/>
            </a:rPr>
            <a:t>Physical producers and consumers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D5BD78FF-B1C8-3E4D-A610-8CC16E4B3835}" type="datetimeFigureOut">
              <a:rPr lang="en-US" smtClean="0"/>
              <a:pPr/>
              <a:t>8/19/2016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D01F94C8-A286-A148-9DE5-8214584746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5364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214C08B1-0926-46EB-A72C-6066AF429DCA}" type="datetimeFigureOut">
              <a:rPr lang="en-US" smtClean="0"/>
              <a:pPr/>
              <a:t>8/19/2016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7" rIns="93175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5" tIns="46587" rIns="93175" bIns="4658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4B02C7CD-395C-4DB6-9C71-EA637A90D9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034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5325"/>
            <a:ext cx="4645025" cy="348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Will not</a:t>
            </a:r>
            <a:r>
              <a:rPr lang="en-US" baseline="0" dirty="0" smtClean="0"/>
              <a:t> spend a lot of time on international – it is a waterborne business which CNOOC is very familiar with, but would like to talk about the North American pipeline business.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90764A-7520-4267-A8B2-985D5157352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5303" y="695963"/>
            <a:ext cx="4642964" cy="348456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90764A-7520-4267-A8B2-985D5157352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aseline="0" dirty="0" smtClean="0"/>
              <a:t>And reality….</a:t>
            </a:r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North America infrastructure</a:t>
            </a:r>
            <a:r>
              <a:rPr lang="en-CA" baseline="0" dirty="0" smtClean="0"/>
              <a:t> is a complex web:</a:t>
            </a:r>
          </a:p>
          <a:p>
            <a:r>
              <a:rPr lang="en-CA" baseline="0" dirty="0" smtClean="0"/>
              <a:t>	</a:t>
            </a:r>
          </a:p>
          <a:p>
            <a:r>
              <a:rPr lang="en-CA" baseline="0" dirty="0" smtClean="0"/>
              <a:t>Coastal refineries on the West Coast (California) and East Coast (New Jersey / Pennsylvania) have traditionally relied on offshore tanker imports</a:t>
            </a:r>
          </a:p>
          <a:p>
            <a:r>
              <a:rPr lang="en-CA" baseline="0" dirty="0" smtClean="0"/>
              <a:t>	</a:t>
            </a:r>
          </a:p>
          <a:p>
            <a:r>
              <a:rPr lang="en-CA" baseline="0" dirty="0" smtClean="0"/>
              <a:t>Western Canadian crude supply (3.1 </a:t>
            </a:r>
            <a:r>
              <a:rPr lang="en-CA" baseline="0" dirty="0" err="1" smtClean="0"/>
              <a:t>mmbd</a:t>
            </a:r>
            <a:r>
              <a:rPr lang="en-CA" baseline="0" dirty="0" smtClean="0"/>
              <a:t>) is surplus to its own indigenous refinery demand (~0.7 </a:t>
            </a:r>
            <a:r>
              <a:rPr lang="en-CA" baseline="0" dirty="0" err="1" smtClean="0"/>
              <a:t>mmbd</a:t>
            </a:r>
            <a:r>
              <a:rPr lang="en-CA" baseline="0" dirty="0" smtClean="0"/>
              <a:t>), so the surplus is moved to other refinery centres</a:t>
            </a:r>
          </a:p>
          <a:p>
            <a:r>
              <a:rPr lang="en-CA" baseline="0" dirty="0" smtClean="0"/>
              <a:t>	Enbridge Mainline is the main outlet running from Edmonton into Chicago an up into Ontario (</a:t>
            </a:r>
            <a:r>
              <a:rPr lang="en-CA" baseline="0" dirty="0" err="1" smtClean="0"/>
              <a:t>thruput</a:t>
            </a:r>
            <a:r>
              <a:rPr lang="en-CA" baseline="0" dirty="0" smtClean="0"/>
              <a:t> 725 </a:t>
            </a:r>
            <a:r>
              <a:rPr lang="en-CA" baseline="0" dirty="0" err="1" smtClean="0"/>
              <a:t>kbd</a:t>
            </a:r>
            <a:r>
              <a:rPr lang="en-CA" baseline="0" dirty="0" smtClean="0"/>
              <a:t> Light; 1025 </a:t>
            </a:r>
            <a:r>
              <a:rPr lang="en-CA" baseline="0" dirty="0" err="1" smtClean="0"/>
              <a:t>kbd</a:t>
            </a:r>
            <a:r>
              <a:rPr lang="en-CA" baseline="0" dirty="0" smtClean="0"/>
              <a:t> Heavy; Total 1750 </a:t>
            </a:r>
            <a:r>
              <a:rPr lang="en-CA" baseline="0" dirty="0" err="1" smtClean="0"/>
              <a:t>kbd</a:t>
            </a:r>
            <a:r>
              <a:rPr lang="en-CA" baseline="0" dirty="0" smtClean="0"/>
              <a:t>)</a:t>
            </a:r>
          </a:p>
          <a:p>
            <a:r>
              <a:rPr lang="en-CA" baseline="0" dirty="0" smtClean="0"/>
              <a:t>	Keystone pipeline began shipping from </a:t>
            </a:r>
            <a:r>
              <a:rPr lang="en-CA" baseline="0" dirty="0" err="1" smtClean="0"/>
              <a:t>Hardisty</a:t>
            </a:r>
            <a:r>
              <a:rPr lang="en-CA" baseline="0" dirty="0" smtClean="0"/>
              <a:t> to Patoka in 2010 and to Cushing in 2011 – capacity 590 </a:t>
            </a:r>
            <a:r>
              <a:rPr lang="en-CA" baseline="0" dirty="0" err="1" smtClean="0"/>
              <a:t>kbd</a:t>
            </a:r>
            <a:endParaRPr lang="en-CA" baseline="0" dirty="0" smtClean="0"/>
          </a:p>
          <a:p>
            <a:r>
              <a:rPr lang="en-CA" baseline="0" dirty="0" smtClean="0"/>
              <a:t>		</a:t>
            </a:r>
          </a:p>
          <a:p>
            <a:endParaRPr lang="en-CA" baseline="0" dirty="0" smtClean="0"/>
          </a:p>
          <a:p>
            <a:r>
              <a:rPr lang="en-CA" baseline="0" dirty="0" smtClean="0"/>
              <a:t>With the lack of takeaway capacity and growth in production in recent years – we are faced with pipeline apportionment.</a:t>
            </a:r>
          </a:p>
          <a:p>
            <a:endParaRPr lang="en-CA" baseline="0" dirty="0" smtClean="0"/>
          </a:p>
          <a:p>
            <a:r>
              <a:rPr lang="en-CA" baseline="0" dirty="0" smtClean="0"/>
              <a:t>In Canada the pipelines have historically been common carrier, that is anyone can ship, just nominate your production.</a:t>
            </a:r>
          </a:p>
          <a:p>
            <a:endParaRPr lang="en-CA" baseline="0" dirty="0" smtClean="0"/>
          </a:p>
          <a:p>
            <a:r>
              <a:rPr lang="en-CA" baseline="0" dirty="0" err="1" smtClean="0"/>
              <a:t>Spolied</a:t>
            </a:r>
            <a:r>
              <a:rPr lang="en-CA" baseline="0" dirty="0" smtClean="0"/>
              <a:t> for year with excess transport capacity, producers have historically NOT backstopped pipelines</a:t>
            </a:r>
          </a:p>
          <a:p>
            <a:endParaRPr lang="en-CA" baseline="0" dirty="0" smtClean="0"/>
          </a:p>
          <a:p>
            <a:r>
              <a:rPr lang="en-CA" baseline="0" dirty="0" smtClean="0"/>
              <a:t>Times have changed dramatically with the entrance of take or pay such as keystone, </a:t>
            </a:r>
            <a:r>
              <a:rPr lang="en-CA" baseline="0" dirty="0" err="1" smtClean="0"/>
              <a:t>Trasn</a:t>
            </a:r>
            <a:r>
              <a:rPr lang="en-CA" baseline="0" dirty="0" smtClean="0"/>
              <a:t> mountain expansion, Gateway &amp; Energy East.</a:t>
            </a:r>
          </a:p>
          <a:p>
            <a:endParaRPr lang="en-CA" baseline="0" dirty="0" smtClean="0"/>
          </a:p>
          <a:p>
            <a:r>
              <a:rPr lang="en-CA" baseline="0" dirty="0" smtClean="0"/>
              <a:t>In summary, logistics are critical to land locked Canadian production and play a significant role in price.</a:t>
            </a:r>
          </a:p>
          <a:p>
            <a:endParaRPr lang="en-CA" baseline="0" dirty="0" smtClean="0"/>
          </a:p>
          <a:p>
            <a:r>
              <a:rPr lang="en-CA" baseline="0" dirty="0" smtClean="0"/>
              <a:t>	 </a:t>
            </a:r>
          </a:p>
          <a:p>
            <a:r>
              <a:rPr lang="en-CA" baseline="0" dirty="0" smtClean="0"/>
              <a:t>	</a:t>
            </a:r>
          </a:p>
          <a:p>
            <a:endParaRPr lang="en-CA" baseline="0" dirty="0" smtClean="0"/>
          </a:p>
          <a:p>
            <a:r>
              <a:rPr lang="en-CA" baseline="0" dirty="0" smtClean="0"/>
              <a:t>		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2A2F6F-0A2E-4484-AEF2-CE9EACA8AFD1}" type="slidenum">
              <a:rPr lang="en-CA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101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70CAE-6FFD-40C6-9EB7-F810B514707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174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5589" indent="-286765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7061" indent="-229412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5885" indent="-229412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64709" indent="-229412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23535" indent="-229412" defTabSz="45882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82358" indent="-229412" defTabSz="45882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41182" indent="-229412" defTabSz="45882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900006" indent="-229412" defTabSz="45882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fld id="{2F2C75C1-F214-4A6E-A24D-DA16BB5D2F25}" type="slidenum">
              <a:rPr lang="fr-FR" altLang="en-US" sz="1300">
                <a:solidFill>
                  <a:prstClr val="black"/>
                </a:solidFill>
              </a:rPr>
              <a:pPr/>
              <a:t>22</a:t>
            </a:fld>
            <a:endParaRPr lang="fr-FR" altLang="en-US" sz="13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11756" y="673768"/>
            <a:ext cx="7228572" cy="279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8912" y="2904934"/>
            <a:ext cx="8999538" cy="538162"/>
          </a:xfrm>
        </p:spPr>
        <p:txBody>
          <a:bodyPr>
            <a:normAutofit/>
          </a:bodyPr>
          <a:lstStyle>
            <a:lvl1pPr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 sz="2700"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17634" y="673768"/>
            <a:ext cx="6641431" cy="182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912" y="323851"/>
            <a:ext cx="9000066" cy="2496351"/>
          </a:xfrm>
        </p:spPr>
        <p:txBody>
          <a:bodyPr anchor="t" anchorCtr="0">
            <a:noAutofit/>
          </a:bodyPr>
          <a:lstStyle>
            <a:lvl1pPr>
              <a:lnSpc>
                <a:spcPts val="6500"/>
              </a:lnSpc>
              <a:defRPr sz="7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38912" y="4448646"/>
            <a:ext cx="8999538" cy="523875"/>
          </a:xfrm>
        </p:spPr>
        <p:txBody>
          <a:bodyPr>
            <a:normAutofit/>
          </a:bodyPr>
          <a:lstStyle>
            <a:lvl1pPr>
              <a:defRPr sz="1800"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60" y="1609344"/>
            <a:ext cx="8514413" cy="2050473"/>
          </a:xfrm>
        </p:spPr>
        <p:txBody>
          <a:bodyPr anchor="b"/>
          <a:lstStyle>
            <a:lvl1pPr>
              <a:lnSpc>
                <a:spcPts val="3975"/>
              </a:lnSpc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700953" y="3583131"/>
            <a:ext cx="1828800" cy="179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754743" y="3583131"/>
            <a:ext cx="838925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 rot="5400000">
            <a:off x="8687786" y="6225379"/>
            <a:ext cx="351448" cy="481450"/>
          </a:xfrm>
        </p:spPr>
        <p:txBody>
          <a:bodyPr/>
          <a:lstStyle/>
          <a:p>
            <a:fld id="{B383C57C-80DA-45D5-BFE5-7583B81927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677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D4A68-7675-455B-88B2-9F2D1F205A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73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901837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228600" y="1200150"/>
            <a:ext cx="8686800" cy="5429251"/>
          </a:xfrm>
          <a:prstGeom prst="rect">
            <a:avLst/>
          </a:prstGeom>
        </p:spPr>
        <p:txBody>
          <a:bodyPr vert="horz" lIns="81616" tIns="40808" rIns="81616" bIns="40808" rtlCol="0">
            <a:normAutofit/>
          </a:bodyPr>
          <a:lstStyle>
            <a:lvl1pPr>
              <a:defRPr sz="2000" baseline="0">
                <a:latin typeface="Arial" panose="020B0604020202020204" pitchFamily="34" charset="0"/>
              </a:defRPr>
            </a:lvl1pPr>
            <a:lvl2pPr>
              <a:defRPr sz="1800" baseline="0"/>
            </a:lvl2pPr>
            <a:lvl3pPr>
              <a:defRPr sz="1600" baseline="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317501"/>
            <a:ext cx="6400800" cy="571500"/>
          </a:xfrm>
          <a:prstGeom prst="rect">
            <a:avLst/>
          </a:prstGeom>
        </p:spPr>
        <p:txBody>
          <a:bodyPr lIns="81616" tIns="40808" rIns="81616" bIns="40808"/>
          <a:lstStyle>
            <a:lvl1pPr algn="r">
              <a:defRPr sz="28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MAIN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266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3C57C-80DA-45D5-BFE5-7583B81927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31813" y="1088136"/>
            <a:ext cx="8097837" cy="4610100"/>
          </a:xfrm>
        </p:spPr>
        <p:txBody>
          <a:bodyPr/>
          <a:lstStyle>
            <a:lvl1pPr>
              <a:defRPr b="1" cap="none"/>
            </a:lvl1pPr>
            <a:lvl2pPr marL="287338" indent="-287338"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 marL="855663" indent="-228600"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095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3C57C-80DA-45D5-BFE5-7583B81927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31813" y="1088136"/>
            <a:ext cx="8097837" cy="4610100"/>
          </a:xfrm>
        </p:spPr>
        <p:txBody>
          <a:bodyPr/>
          <a:lstStyle>
            <a:lvl1pPr>
              <a:defRPr b="1" cap="none"/>
            </a:lvl1pPr>
            <a:lvl2pPr marL="283464" indent="-283464">
              <a:buClr>
                <a:schemeClr val="accent1"/>
              </a:buClr>
              <a:buFont typeface="+mj-lt"/>
              <a:buAutoNum type="arabicPeriod"/>
              <a:defRPr/>
            </a:lvl2pPr>
            <a:lvl3pPr marL="576072" indent="-228600">
              <a:buClr>
                <a:schemeClr val="accent1"/>
              </a:buClr>
              <a:buFont typeface="+mj-lt"/>
              <a:buAutoNum type="romanUcPeriod"/>
              <a:defRPr/>
            </a:lvl3pPr>
            <a:lvl4pPr marL="804672" indent="-228600">
              <a:buClr>
                <a:schemeClr val="accent1"/>
              </a:buClr>
              <a:buFont typeface="+mj-lt"/>
              <a:buAutoNum type="alphaLcPeriod"/>
              <a:defRPr/>
            </a:lvl4pPr>
            <a:lvl5pPr marL="1143000" indent="-283464">
              <a:buClr>
                <a:schemeClr val="accent1"/>
              </a:buClr>
              <a:buFont typeface="+mj-lt"/>
              <a:buAutoNum type="romanLcPeriod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874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3C57C-80DA-45D5-BFE5-7583B81927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31813" y="1295400"/>
            <a:ext cx="2630487" cy="4610100"/>
          </a:xfrm>
        </p:spPr>
        <p:txBody>
          <a:bodyPr>
            <a:normAutofit/>
          </a:bodyPr>
          <a:lstStyle>
            <a:lvl1pPr>
              <a:defRPr sz="1800" b="0" cap="none"/>
            </a:lvl1pPr>
            <a:lvl2pPr>
              <a:buClr>
                <a:schemeClr val="accent1"/>
              </a:buClr>
              <a:defRPr sz="16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2"/>
          </p:nvPr>
        </p:nvSpPr>
        <p:spPr>
          <a:xfrm>
            <a:off x="3336925" y="1314450"/>
            <a:ext cx="5292725" cy="46291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681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3C57C-80DA-45D5-BFE5-7583B81927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31813" y="1295400"/>
            <a:ext cx="2457193" cy="4610100"/>
          </a:xfrm>
        </p:spPr>
        <p:txBody>
          <a:bodyPr>
            <a:normAutofit/>
          </a:bodyPr>
          <a:lstStyle>
            <a:lvl1pPr>
              <a:defRPr sz="1800" b="0" cap="none"/>
            </a:lvl1pPr>
            <a:lvl2pPr>
              <a:buClr>
                <a:schemeClr val="accent1"/>
              </a:buClr>
              <a:defRPr sz="1600"/>
            </a:lvl2pPr>
            <a:lvl3pPr>
              <a:buClr>
                <a:schemeClr val="accent1"/>
              </a:buClr>
              <a:defRPr sz="14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090672" y="1295400"/>
            <a:ext cx="5650992" cy="4648200"/>
          </a:xfrm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768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3C57C-80DA-45D5-BFE5-7583B81927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531812" y="1295400"/>
            <a:ext cx="7962901" cy="4648200"/>
          </a:xfrm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61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3C57C-80DA-45D5-BFE5-7583B81927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31813" y="1295400"/>
            <a:ext cx="8097837" cy="4610100"/>
          </a:xfrm>
        </p:spPr>
        <p:txBody>
          <a:bodyPr/>
          <a:lstStyle>
            <a:lvl1pPr marL="0" indent="0">
              <a:buFont typeface="Arial" pitchFamily="34" charset="0"/>
              <a:buNone/>
              <a:defRPr sz="2400" b="0" cap="none"/>
            </a:lvl1pPr>
            <a:lvl2pPr marL="0" indent="0">
              <a:buNone/>
              <a:defRPr sz="2000" b="1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marL="0" indent="0">
              <a:spcBef>
                <a:spcPts val="600"/>
              </a:spcBef>
              <a:spcAft>
                <a:spcPts val="0"/>
              </a:spcAft>
              <a:buNone/>
              <a:defRPr sz="1800"/>
            </a:lvl4pPr>
            <a:lvl5pPr marL="0" indent="0">
              <a:spcBef>
                <a:spcPts val="600"/>
              </a:spcBef>
              <a:spcAft>
                <a:spcPts val="0"/>
              </a:spcAft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527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3C57C-80DA-45D5-BFE5-7583B81927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89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60" y="1609344"/>
            <a:ext cx="8514413" cy="2050473"/>
          </a:xfrm>
        </p:spPr>
        <p:txBody>
          <a:bodyPr anchor="b"/>
          <a:lstStyle>
            <a:lvl1pPr>
              <a:lnSpc>
                <a:spcPts val="3975"/>
              </a:lnSpc>
              <a:defRPr sz="45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700953" y="3583131"/>
            <a:ext cx="1828800" cy="1798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754743" y="3583131"/>
            <a:ext cx="8389257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 rot="5400000">
            <a:off x="8687786" y="6225379"/>
            <a:ext cx="351448" cy="481450"/>
          </a:xfrm>
        </p:spPr>
        <p:txBody>
          <a:bodyPr/>
          <a:lstStyle/>
          <a:p>
            <a:fld id="{B383C57C-80DA-45D5-BFE5-7583B81927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497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812" y="444695"/>
            <a:ext cx="8097838" cy="4428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812" y="1088328"/>
            <a:ext cx="8097838" cy="4834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1"/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5400000">
            <a:off x="8687786" y="6225379"/>
            <a:ext cx="351448" cy="481450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marL="0" algn="ctr" defTabSz="914400" rtl="0" eaLnBrk="1" latinLnBrk="0" hangingPunct="1">
              <a:defRPr lang="en-US" sz="1100" b="0" kern="1200" smtClean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</a:lstStyle>
          <a:p>
            <a:fld id="{B383C57C-80DA-45D5-BFE5-7583B819276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0" name="Group 278"/>
          <p:cNvGrpSpPr/>
          <p:nvPr/>
        </p:nvGrpSpPr>
        <p:grpSpPr>
          <a:xfrm>
            <a:off x="531813" y="6342231"/>
            <a:ext cx="1622261" cy="326882"/>
            <a:chOff x="122238" y="4995863"/>
            <a:chExt cx="7208837" cy="1452562"/>
          </a:xfrm>
          <a:solidFill>
            <a:schemeClr val="tx2"/>
          </a:solidFill>
        </p:grpSpPr>
        <p:sp>
          <p:nvSpPr>
            <p:cNvPr id="21" name="Freeform 25"/>
            <p:cNvSpPr>
              <a:spLocks noEditPoints="1"/>
            </p:cNvSpPr>
            <p:nvPr/>
          </p:nvSpPr>
          <p:spPr bwMode="auto">
            <a:xfrm>
              <a:off x="122238" y="5021263"/>
              <a:ext cx="787400" cy="1065212"/>
            </a:xfrm>
            <a:custGeom>
              <a:avLst/>
              <a:gdLst/>
              <a:ahLst/>
              <a:cxnLst>
                <a:cxn ang="0">
                  <a:pos x="469" y="204"/>
                </a:cxn>
                <a:cxn ang="0">
                  <a:pos x="577" y="221"/>
                </a:cxn>
                <a:cxn ang="0">
                  <a:pos x="648" y="258"/>
                </a:cxn>
                <a:cxn ang="0">
                  <a:pos x="681" y="301"/>
                </a:cxn>
                <a:cxn ang="0">
                  <a:pos x="696" y="376"/>
                </a:cxn>
                <a:cxn ang="0">
                  <a:pos x="688" y="429"/>
                </a:cxn>
                <a:cxn ang="0">
                  <a:pos x="650" y="486"/>
                </a:cxn>
                <a:cxn ang="0">
                  <a:pos x="583" y="526"/>
                </a:cxn>
                <a:cxn ang="0">
                  <a:pos x="486" y="544"/>
                </a:cxn>
                <a:cxn ang="0">
                  <a:pos x="0" y="1342"/>
                </a:cxn>
                <a:cxn ang="0">
                  <a:pos x="579" y="1338"/>
                </a:cxn>
                <a:cxn ang="0">
                  <a:pos x="670" y="1323"/>
                </a:cxn>
                <a:cxn ang="0">
                  <a:pos x="756" y="1298"/>
                </a:cxn>
                <a:cxn ang="0">
                  <a:pos x="833" y="1260"/>
                </a:cxn>
                <a:cxn ang="0">
                  <a:pos x="899" y="1208"/>
                </a:cxn>
                <a:cxn ang="0">
                  <a:pos x="949" y="1142"/>
                </a:cxn>
                <a:cxn ang="0">
                  <a:pos x="981" y="1059"/>
                </a:cxn>
                <a:cxn ang="0">
                  <a:pos x="992" y="959"/>
                </a:cxn>
                <a:cxn ang="0">
                  <a:pos x="989" y="911"/>
                </a:cxn>
                <a:cxn ang="0">
                  <a:pos x="975" y="852"/>
                </a:cxn>
                <a:cxn ang="0">
                  <a:pos x="953" y="798"/>
                </a:cxn>
                <a:cxn ang="0">
                  <a:pos x="920" y="750"/>
                </a:cxn>
                <a:cxn ang="0">
                  <a:pos x="879" y="709"/>
                </a:cxn>
                <a:cxn ang="0">
                  <a:pos x="831" y="676"/>
                </a:cxn>
                <a:cxn ang="0">
                  <a:pos x="777" y="651"/>
                </a:cxn>
                <a:cxn ang="0">
                  <a:pos x="717" y="636"/>
                </a:cxn>
                <a:cxn ang="0">
                  <a:pos x="727" y="622"/>
                </a:cxn>
                <a:cxn ang="0">
                  <a:pos x="817" y="575"/>
                </a:cxn>
                <a:cxn ang="0">
                  <a:pos x="885" y="506"/>
                </a:cxn>
                <a:cxn ang="0">
                  <a:pos x="925" y="416"/>
                </a:cxn>
                <a:cxn ang="0">
                  <a:pos x="935" y="337"/>
                </a:cxn>
                <a:cxn ang="0">
                  <a:pos x="926" y="252"/>
                </a:cxn>
                <a:cxn ang="0">
                  <a:pos x="900" y="181"/>
                </a:cxn>
                <a:cxn ang="0">
                  <a:pos x="859" y="122"/>
                </a:cxn>
                <a:cxn ang="0">
                  <a:pos x="805" y="76"/>
                </a:cxn>
                <a:cxn ang="0">
                  <a:pos x="743" y="41"/>
                </a:cxn>
                <a:cxn ang="0">
                  <a:pos x="673" y="18"/>
                </a:cxn>
                <a:cxn ang="0">
                  <a:pos x="599" y="4"/>
                </a:cxn>
                <a:cxn ang="0">
                  <a:pos x="0" y="1342"/>
                </a:cxn>
                <a:cxn ang="0">
                  <a:pos x="503" y="751"/>
                </a:cxn>
                <a:cxn ang="0">
                  <a:pos x="620" y="765"/>
                </a:cxn>
                <a:cxn ang="0">
                  <a:pos x="683" y="792"/>
                </a:cxn>
                <a:cxn ang="0">
                  <a:pos x="714" y="818"/>
                </a:cxn>
                <a:cxn ang="0">
                  <a:pos x="736" y="851"/>
                </a:cxn>
                <a:cxn ang="0">
                  <a:pos x="749" y="892"/>
                </a:cxn>
                <a:cxn ang="0">
                  <a:pos x="752" y="956"/>
                </a:cxn>
                <a:cxn ang="0">
                  <a:pos x="742" y="1012"/>
                </a:cxn>
                <a:cxn ang="0">
                  <a:pos x="717" y="1055"/>
                </a:cxn>
                <a:cxn ang="0">
                  <a:pos x="683" y="1087"/>
                </a:cxn>
                <a:cxn ang="0">
                  <a:pos x="630" y="1114"/>
                </a:cxn>
                <a:cxn ang="0">
                  <a:pos x="532" y="1134"/>
                </a:cxn>
                <a:cxn ang="0">
                  <a:pos x="238" y="1137"/>
                </a:cxn>
              </a:cxnLst>
              <a:rect l="0" t="0" r="r" b="b"/>
              <a:pathLst>
                <a:path w="992" h="1342">
                  <a:moveTo>
                    <a:pt x="238" y="204"/>
                  </a:moveTo>
                  <a:lnTo>
                    <a:pt x="436" y="204"/>
                  </a:lnTo>
                  <a:lnTo>
                    <a:pt x="436" y="204"/>
                  </a:lnTo>
                  <a:lnTo>
                    <a:pt x="469" y="204"/>
                  </a:lnTo>
                  <a:lnTo>
                    <a:pt x="499" y="206"/>
                  </a:lnTo>
                  <a:lnTo>
                    <a:pt x="527" y="210"/>
                  </a:lnTo>
                  <a:lnTo>
                    <a:pt x="553" y="214"/>
                  </a:lnTo>
                  <a:lnTo>
                    <a:pt x="577" y="221"/>
                  </a:lnTo>
                  <a:lnTo>
                    <a:pt x="597" y="228"/>
                  </a:lnTo>
                  <a:lnTo>
                    <a:pt x="616" y="237"/>
                  </a:lnTo>
                  <a:lnTo>
                    <a:pt x="634" y="247"/>
                  </a:lnTo>
                  <a:lnTo>
                    <a:pt x="648" y="258"/>
                  </a:lnTo>
                  <a:lnTo>
                    <a:pt x="661" y="271"/>
                  </a:lnTo>
                  <a:lnTo>
                    <a:pt x="667" y="278"/>
                  </a:lnTo>
                  <a:lnTo>
                    <a:pt x="672" y="285"/>
                  </a:lnTo>
                  <a:lnTo>
                    <a:pt x="681" y="301"/>
                  </a:lnTo>
                  <a:lnTo>
                    <a:pt x="688" y="317"/>
                  </a:lnTo>
                  <a:lnTo>
                    <a:pt x="692" y="336"/>
                  </a:lnTo>
                  <a:lnTo>
                    <a:pt x="695" y="355"/>
                  </a:lnTo>
                  <a:lnTo>
                    <a:pt x="696" y="376"/>
                  </a:lnTo>
                  <a:lnTo>
                    <a:pt x="696" y="376"/>
                  </a:lnTo>
                  <a:lnTo>
                    <a:pt x="695" y="395"/>
                  </a:lnTo>
                  <a:lnTo>
                    <a:pt x="692" y="413"/>
                  </a:lnTo>
                  <a:lnTo>
                    <a:pt x="688" y="429"/>
                  </a:lnTo>
                  <a:lnTo>
                    <a:pt x="681" y="446"/>
                  </a:lnTo>
                  <a:lnTo>
                    <a:pt x="672" y="460"/>
                  </a:lnTo>
                  <a:lnTo>
                    <a:pt x="662" y="474"/>
                  </a:lnTo>
                  <a:lnTo>
                    <a:pt x="650" y="486"/>
                  </a:lnTo>
                  <a:lnTo>
                    <a:pt x="636" y="499"/>
                  </a:lnTo>
                  <a:lnTo>
                    <a:pt x="620" y="509"/>
                  </a:lnTo>
                  <a:lnTo>
                    <a:pt x="602" y="518"/>
                  </a:lnTo>
                  <a:lnTo>
                    <a:pt x="583" y="526"/>
                  </a:lnTo>
                  <a:lnTo>
                    <a:pt x="561" y="533"/>
                  </a:lnTo>
                  <a:lnTo>
                    <a:pt x="538" y="538"/>
                  </a:lnTo>
                  <a:lnTo>
                    <a:pt x="513" y="542"/>
                  </a:lnTo>
                  <a:lnTo>
                    <a:pt x="486" y="544"/>
                  </a:lnTo>
                  <a:lnTo>
                    <a:pt x="457" y="545"/>
                  </a:lnTo>
                  <a:lnTo>
                    <a:pt x="238" y="545"/>
                  </a:lnTo>
                  <a:lnTo>
                    <a:pt x="238" y="204"/>
                  </a:lnTo>
                  <a:close/>
                  <a:moveTo>
                    <a:pt x="0" y="1342"/>
                  </a:moveTo>
                  <a:lnTo>
                    <a:pt x="484" y="1342"/>
                  </a:lnTo>
                  <a:lnTo>
                    <a:pt x="484" y="1342"/>
                  </a:lnTo>
                  <a:lnTo>
                    <a:pt x="531" y="1341"/>
                  </a:lnTo>
                  <a:lnTo>
                    <a:pt x="579" y="1338"/>
                  </a:lnTo>
                  <a:lnTo>
                    <a:pt x="602" y="1335"/>
                  </a:lnTo>
                  <a:lnTo>
                    <a:pt x="625" y="1332"/>
                  </a:lnTo>
                  <a:lnTo>
                    <a:pt x="648" y="1328"/>
                  </a:lnTo>
                  <a:lnTo>
                    <a:pt x="670" y="1323"/>
                  </a:lnTo>
                  <a:lnTo>
                    <a:pt x="693" y="1318"/>
                  </a:lnTo>
                  <a:lnTo>
                    <a:pt x="714" y="1312"/>
                  </a:lnTo>
                  <a:lnTo>
                    <a:pt x="736" y="1305"/>
                  </a:lnTo>
                  <a:lnTo>
                    <a:pt x="756" y="1298"/>
                  </a:lnTo>
                  <a:lnTo>
                    <a:pt x="776" y="1290"/>
                  </a:lnTo>
                  <a:lnTo>
                    <a:pt x="796" y="1281"/>
                  </a:lnTo>
                  <a:lnTo>
                    <a:pt x="815" y="1271"/>
                  </a:lnTo>
                  <a:lnTo>
                    <a:pt x="833" y="1260"/>
                  </a:lnTo>
                  <a:lnTo>
                    <a:pt x="851" y="1248"/>
                  </a:lnTo>
                  <a:lnTo>
                    <a:pt x="867" y="1236"/>
                  </a:lnTo>
                  <a:lnTo>
                    <a:pt x="883" y="1223"/>
                  </a:lnTo>
                  <a:lnTo>
                    <a:pt x="899" y="1208"/>
                  </a:lnTo>
                  <a:lnTo>
                    <a:pt x="912" y="1193"/>
                  </a:lnTo>
                  <a:lnTo>
                    <a:pt x="925" y="1177"/>
                  </a:lnTo>
                  <a:lnTo>
                    <a:pt x="937" y="1161"/>
                  </a:lnTo>
                  <a:lnTo>
                    <a:pt x="949" y="1142"/>
                  </a:lnTo>
                  <a:lnTo>
                    <a:pt x="959" y="1123"/>
                  </a:lnTo>
                  <a:lnTo>
                    <a:pt x="967" y="1102"/>
                  </a:lnTo>
                  <a:lnTo>
                    <a:pt x="975" y="1081"/>
                  </a:lnTo>
                  <a:lnTo>
                    <a:pt x="981" y="1059"/>
                  </a:lnTo>
                  <a:lnTo>
                    <a:pt x="985" y="1036"/>
                  </a:lnTo>
                  <a:lnTo>
                    <a:pt x="989" y="1011"/>
                  </a:lnTo>
                  <a:lnTo>
                    <a:pt x="991" y="985"/>
                  </a:lnTo>
                  <a:lnTo>
                    <a:pt x="992" y="959"/>
                  </a:lnTo>
                  <a:lnTo>
                    <a:pt x="992" y="959"/>
                  </a:lnTo>
                  <a:lnTo>
                    <a:pt x="992" y="943"/>
                  </a:lnTo>
                  <a:lnTo>
                    <a:pt x="990" y="927"/>
                  </a:lnTo>
                  <a:lnTo>
                    <a:pt x="989" y="911"/>
                  </a:lnTo>
                  <a:lnTo>
                    <a:pt x="986" y="896"/>
                  </a:lnTo>
                  <a:lnTo>
                    <a:pt x="983" y="881"/>
                  </a:lnTo>
                  <a:lnTo>
                    <a:pt x="980" y="866"/>
                  </a:lnTo>
                  <a:lnTo>
                    <a:pt x="975" y="852"/>
                  </a:lnTo>
                  <a:lnTo>
                    <a:pt x="971" y="838"/>
                  </a:lnTo>
                  <a:lnTo>
                    <a:pt x="965" y="824"/>
                  </a:lnTo>
                  <a:lnTo>
                    <a:pt x="959" y="811"/>
                  </a:lnTo>
                  <a:lnTo>
                    <a:pt x="953" y="798"/>
                  </a:lnTo>
                  <a:lnTo>
                    <a:pt x="944" y="786"/>
                  </a:lnTo>
                  <a:lnTo>
                    <a:pt x="937" y="774"/>
                  </a:lnTo>
                  <a:lnTo>
                    <a:pt x="928" y="761"/>
                  </a:lnTo>
                  <a:lnTo>
                    <a:pt x="920" y="750"/>
                  </a:lnTo>
                  <a:lnTo>
                    <a:pt x="910" y="739"/>
                  </a:lnTo>
                  <a:lnTo>
                    <a:pt x="901" y="729"/>
                  </a:lnTo>
                  <a:lnTo>
                    <a:pt x="890" y="719"/>
                  </a:lnTo>
                  <a:lnTo>
                    <a:pt x="879" y="709"/>
                  </a:lnTo>
                  <a:lnTo>
                    <a:pt x="868" y="700"/>
                  </a:lnTo>
                  <a:lnTo>
                    <a:pt x="856" y="691"/>
                  </a:lnTo>
                  <a:lnTo>
                    <a:pt x="844" y="683"/>
                  </a:lnTo>
                  <a:lnTo>
                    <a:pt x="831" y="676"/>
                  </a:lnTo>
                  <a:lnTo>
                    <a:pt x="818" y="669"/>
                  </a:lnTo>
                  <a:lnTo>
                    <a:pt x="805" y="663"/>
                  </a:lnTo>
                  <a:lnTo>
                    <a:pt x="792" y="656"/>
                  </a:lnTo>
                  <a:lnTo>
                    <a:pt x="777" y="651"/>
                  </a:lnTo>
                  <a:lnTo>
                    <a:pt x="762" y="646"/>
                  </a:lnTo>
                  <a:lnTo>
                    <a:pt x="748" y="642"/>
                  </a:lnTo>
                  <a:lnTo>
                    <a:pt x="733" y="639"/>
                  </a:lnTo>
                  <a:lnTo>
                    <a:pt x="717" y="636"/>
                  </a:lnTo>
                  <a:lnTo>
                    <a:pt x="702" y="634"/>
                  </a:lnTo>
                  <a:lnTo>
                    <a:pt x="702" y="631"/>
                  </a:lnTo>
                  <a:lnTo>
                    <a:pt x="702" y="631"/>
                  </a:lnTo>
                  <a:lnTo>
                    <a:pt x="727" y="622"/>
                  </a:lnTo>
                  <a:lnTo>
                    <a:pt x="752" y="613"/>
                  </a:lnTo>
                  <a:lnTo>
                    <a:pt x="774" y="601"/>
                  </a:lnTo>
                  <a:lnTo>
                    <a:pt x="797" y="588"/>
                  </a:lnTo>
                  <a:lnTo>
                    <a:pt x="817" y="575"/>
                  </a:lnTo>
                  <a:lnTo>
                    <a:pt x="836" y="560"/>
                  </a:lnTo>
                  <a:lnTo>
                    <a:pt x="854" y="542"/>
                  </a:lnTo>
                  <a:lnTo>
                    <a:pt x="870" y="525"/>
                  </a:lnTo>
                  <a:lnTo>
                    <a:pt x="885" y="506"/>
                  </a:lnTo>
                  <a:lnTo>
                    <a:pt x="898" y="485"/>
                  </a:lnTo>
                  <a:lnTo>
                    <a:pt x="909" y="464"/>
                  </a:lnTo>
                  <a:lnTo>
                    <a:pt x="918" y="441"/>
                  </a:lnTo>
                  <a:lnTo>
                    <a:pt x="925" y="416"/>
                  </a:lnTo>
                  <a:lnTo>
                    <a:pt x="931" y="391"/>
                  </a:lnTo>
                  <a:lnTo>
                    <a:pt x="934" y="364"/>
                  </a:lnTo>
                  <a:lnTo>
                    <a:pt x="935" y="337"/>
                  </a:lnTo>
                  <a:lnTo>
                    <a:pt x="935" y="337"/>
                  </a:lnTo>
                  <a:lnTo>
                    <a:pt x="934" y="314"/>
                  </a:lnTo>
                  <a:lnTo>
                    <a:pt x="932" y="293"/>
                  </a:lnTo>
                  <a:lnTo>
                    <a:pt x="930" y="271"/>
                  </a:lnTo>
                  <a:lnTo>
                    <a:pt x="926" y="252"/>
                  </a:lnTo>
                  <a:lnTo>
                    <a:pt x="921" y="233"/>
                  </a:lnTo>
                  <a:lnTo>
                    <a:pt x="915" y="214"/>
                  </a:lnTo>
                  <a:lnTo>
                    <a:pt x="908" y="197"/>
                  </a:lnTo>
                  <a:lnTo>
                    <a:pt x="900" y="181"/>
                  </a:lnTo>
                  <a:lnTo>
                    <a:pt x="890" y="165"/>
                  </a:lnTo>
                  <a:lnTo>
                    <a:pt x="880" y="150"/>
                  </a:lnTo>
                  <a:lnTo>
                    <a:pt x="870" y="136"/>
                  </a:lnTo>
                  <a:lnTo>
                    <a:pt x="859" y="122"/>
                  </a:lnTo>
                  <a:lnTo>
                    <a:pt x="847" y="110"/>
                  </a:lnTo>
                  <a:lnTo>
                    <a:pt x="833" y="97"/>
                  </a:lnTo>
                  <a:lnTo>
                    <a:pt x="819" y="86"/>
                  </a:lnTo>
                  <a:lnTo>
                    <a:pt x="805" y="76"/>
                  </a:lnTo>
                  <a:lnTo>
                    <a:pt x="791" y="67"/>
                  </a:lnTo>
                  <a:lnTo>
                    <a:pt x="775" y="58"/>
                  </a:lnTo>
                  <a:lnTo>
                    <a:pt x="759" y="49"/>
                  </a:lnTo>
                  <a:lnTo>
                    <a:pt x="743" y="41"/>
                  </a:lnTo>
                  <a:lnTo>
                    <a:pt x="726" y="34"/>
                  </a:lnTo>
                  <a:lnTo>
                    <a:pt x="709" y="28"/>
                  </a:lnTo>
                  <a:lnTo>
                    <a:pt x="691" y="22"/>
                  </a:lnTo>
                  <a:lnTo>
                    <a:pt x="673" y="18"/>
                  </a:lnTo>
                  <a:lnTo>
                    <a:pt x="655" y="13"/>
                  </a:lnTo>
                  <a:lnTo>
                    <a:pt x="637" y="10"/>
                  </a:lnTo>
                  <a:lnTo>
                    <a:pt x="618" y="6"/>
                  </a:lnTo>
                  <a:lnTo>
                    <a:pt x="599" y="4"/>
                  </a:lnTo>
                  <a:lnTo>
                    <a:pt x="561" y="1"/>
                  </a:lnTo>
                  <a:lnTo>
                    <a:pt x="524" y="0"/>
                  </a:lnTo>
                  <a:lnTo>
                    <a:pt x="0" y="0"/>
                  </a:lnTo>
                  <a:lnTo>
                    <a:pt x="0" y="1342"/>
                  </a:lnTo>
                  <a:close/>
                  <a:moveTo>
                    <a:pt x="238" y="750"/>
                  </a:moveTo>
                  <a:lnTo>
                    <a:pt x="468" y="750"/>
                  </a:lnTo>
                  <a:lnTo>
                    <a:pt x="468" y="750"/>
                  </a:lnTo>
                  <a:lnTo>
                    <a:pt x="503" y="751"/>
                  </a:lnTo>
                  <a:lnTo>
                    <a:pt x="536" y="752"/>
                  </a:lnTo>
                  <a:lnTo>
                    <a:pt x="566" y="755"/>
                  </a:lnTo>
                  <a:lnTo>
                    <a:pt x="594" y="760"/>
                  </a:lnTo>
                  <a:lnTo>
                    <a:pt x="620" y="765"/>
                  </a:lnTo>
                  <a:lnTo>
                    <a:pt x="643" y="774"/>
                  </a:lnTo>
                  <a:lnTo>
                    <a:pt x="664" y="782"/>
                  </a:lnTo>
                  <a:lnTo>
                    <a:pt x="674" y="787"/>
                  </a:lnTo>
                  <a:lnTo>
                    <a:pt x="683" y="792"/>
                  </a:lnTo>
                  <a:lnTo>
                    <a:pt x="692" y="798"/>
                  </a:lnTo>
                  <a:lnTo>
                    <a:pt x="700" y="804"/>
                  </a:lnTo>
                  <a:lnTo>
                    <a:pt x="707" y="811"/>
                  </a:lnTo>
                  <a:lnTo>
                    <a:pt x="714" y="818"/>
                  </a:lnTo>
                  <a:lnTo>
                    <a:pt x="720" y="825"/>
                  </a:lnTo>
                  <a:lnTo>
                    <a:pt x="725" y="834"/>
                  </a:lnTo>
                  <a:lnTo>
                    <a:pt x="731" y="842"/>
                  </a:lnTo>
                  <a:lnTo>
                    <a:pt x="736" y="851"/>
                  </a:lnTo>
                  <a:lnTo>
                    <a:pt x="740" y="860"/>
                  </a:lnTo>
                  <a:lnTo>
                    <a:pt x="743" y="870"/>
                  </a:lnTo>
                  <a:lnTo>
                    <a:pt x="746" y="880"/>
                  </a:lnTo>
                  <a:lnTo>
                    <a:pt x="749" y="892"/>
                  </a:lnTo>
                  <a:lnTo>
                    <a:pt x="752" y="915"/>
                  </a:lnTo>
                  <a:lnTo>
                    <a:pt x="753" y="940"/>
                  </a:lnTo>
                  <a:lnTo>
                    <a:pt x="753" y="940"/>
                  </a:lnTo>
                  <a:lnTo>
                    <a:pt x="752" y="956"/>
                  </a:lnTo>
                  <a:lnTo>
                    <a:pt x="751" y="971"/>
                  </a:lnTo>
                  <a:lnTo>
                    <a:pt x="749" y="985"/>
                  </a:lnTo>
                  <a:lnTo>
                    <a:pt x="746" y="999"/>
                  </a:lnTo>
                  <a:lnTo>
                    <a:pt x="742" y="1012"/>
                  </a:lnTo>
                  <a:lnTo>
                    <a:pt x="737" y="1024"/>
                  </a:lnTo>
                  <a:lnTo>
                    <a:pt x="731" y="1035"/>
                  </a:lnTo>
                  <a:lnTo>
                    <a:pt x="724" y="1045"/>
                  </a:lnTo>
                  <a:lnTo>
                    <a:pt x="717" y="1055"/>
                  </a:lnTo>
                  <a:lnTo>
                    <a:pt x="709" y="1064"/>
                  </a:lnTo>
                  <a:lnTo>
                    <a:pt x="701" y="1072"/>
                  </a:lnTo>
                  <a:lnTo>
                    <a:pt x="693" y="1080"/>
                  </a:lnTo>
                  <a:lnTo>
                    <a:pt x="683" y="1087"/>
                  </a:lnTo>
                  <a:lnTo>
                    <a:pt x="673" y="1093"/>
                  </a:lnTo>
                  <a:lnTo>
                    <a:pt x="663" y="1099"/>
                  </a:lnTo>
                  <a:lnTo>
                    <a:pt x="652" y="1105"/>
                  </a:lnTo>
                  <a:lnTo>
                    <a:pt x="630" y="1114"/>
                  </a:lnTo>
                  <a:lnTo>
                    <a:pt x="606" y="1121"/>
                  </a:lnTo>
                  <a:lnTo>
                    <a:pt x="582" y="1127"/>
                  </a:lnTo>
                  <a:lnTo>
                    <a:pt x="557" y="1131"/>
                  </a:lnTo>
                  <a:lnTo>
                    <a:pt x="532" y="1134"/>
                  </a:lnTo>
                  <a:lnTo>
                    <a:pt x="507" y="1136"/>
                  </a:lnTo>
                  <a:lnTo>
                    <a:pt x="483" y="1137"/>
                  </a:lnTo>
                  <a:lnTo>
                    <a:pt x="458" y="1137"/>
                  </a:lnTo>
                  <a:lnTo>
                    <a:pt x="238" y="1137"/>
                  </a:lnTo>
                  <a:lnTo>
                    <a:pt x="238" y="7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06060"/>
                </a:solidFill>
              </a:endParaRPr>
            </a:p>
          </p:txBody>
        </p:sp>
        <p:sp>
          <p:nvSpPr>
            <p:cNvPr id="22" name="Rectangle 26"/>
            <p:cNvSpPr>
              <a:spLocks noChangeArrowheads="1"/>
            </p:cNvSpPr>
            <p:nvPr/>
          </p:nvSpPr>
          <p:spPr bwMode="auto">
            <a:xfrm>
              <a:off x="1033463" y="4995863"/>
              <a:ext cx="180975" cy="109061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06060"/>
                </a:solidFill>
              </a:endParaRPr>
            </a:p>
          </p:txBody>
        </p:sp>
        <p:sp>
          <p:nvSpPr>
            <p:cNvPr id="23" name="Freeform 27"/>
            <p:cNvSpPr>
              <a:spLocks noEditPoints="1"/>
            </p:cNvSpPr>
            <p:nvPr/>
          </p:nvSpPr>
          <p:spPr bwMode="auto">
            <a:xfrm>
              <a:off x="1335088" y="5346700"/>
              <a:ext cx="785812" cy="758825"/>
            </a:xfrm>
            <a:custGeom>
              <a:avLst/>
              <a:gdLst/>
              <a:ahLst/>
              <a:cxnLst>
                <a:cxn ang="0">
                  <a:pos x="444" y="2"/>
                </a:cxn>
                <a:cxn ang="0">
                  <a:pos x="348" y="19"/>
                </a:cxn>
                <a:cxn ang="0">
                  <a:pos x="259" y="53"/>
                </a:cxn>
                <a:cxn ang="0">
                  <a:pos x="180" y="102"/>
                </a:cxn>
                <a:cxn ang="0">
                  <a:pos x="112" y="164"/>
                </a:cxn>
                <a:cxn ang="0">
                  <a:pos x="59" y="240"/>
                </a:cxn>
                <a:cxn ang="0">
                  <a:pos x="23" y="327"/>
                </a:cxn>
                <a:cxn ang="0">
                  <a:pos x="3" y="425"/>
                </a:cxn>
                <a:cxn ang="0">
                  <a:pos x="1" y="504"/>
                </a:cxn>
                <a:cxn ang="0">
                  <a:pos x="16" y="605"/>
                </a:cxn>
                <a:cxn ang="0">
                  <a:pos x="49" y="694"/>
                </a:cxn>
                <a:cxn ang="0">
                  <a:pos x="98" y="773"/>
                </a:cxn>
                <a:cxn ang="0">
                  <a:pos x="162" y="839"/>
                </a:cxn>
                <a:cxn ang="0">
                  <a:pos x="238" y="892"/>
                </a:cxn>
                <a:cxn ang="0">
                  <a:pos x="324" y="929"/>
                </a:cxn>
                <a:cxn ang="0">
                  <a:pos x="420" y="950"/>
                </a:cxn>
                <a:cxn ang="0">
                  <a:pos x="495" y="955"/>
                </a:cxn>
                <a:cxn ang="0">
                  <a:pos x="596" y="947"/>
                </a:cxn>
                <a:cxn ang="0">
                  <a:pos x="689" y="922"/>
                </a:cxn>
                <a:cxn ang="0">
                  <a:pos x="774" y="880"/>
                </a:cxn>
                <a:cxn ang="0">
                  <a:pos x="846" y="824"/>
                </a:cxn>
                <a:cxn ang="0">
                  <a:pos x="907" y="755"/>
                </a:cxn>
                <a:cxn ang="0">
                  <a:pos x="952" y="673"/>
                </a:cxn>
                <a:cxn ang="0">
                  <a:pos x="980" y="580"/>
                </a:cxn>
                <a:cxn ang="0">
                  <a:pos x="991" y="478"/>
                </a:cxn>
                <a:cxn ang="0">
                  <a:pos x="985" y="399"/>
                </a:cxn>
                <a:cxn ang="0">
                  <a:pos x="961" y="304"/>
                </a:cxn>
                <a:cxn ang="0">
                  <a:pos x="919" y="220"/>
                </a:cxn>
                <a:cxn ang="0">
                  <a:pos x="862" y="148"/>
                </a:cxn>
                <a:cxn ang="0">
                  <a:pos x="793" y="88"/>
                </a:cxn>
                <a:cxn ang="0">
                  <a:pos x="711" y="43"/>
                </a:cxn>
                <a:cxn ang="0">
                  <a:pos x="620" y="13"/>
                </a:cxn>
                <a:cxn ang="0">
                  <a:pos x="521" y="0"/>
                </a:cxn>
                <a:cxn ang="0">
                  <a:pos x="495" y="751"/>
                </a:cxn>
                <a:cxn ang="0">
                  <a:pos x="436" y="745"/>
                </a:cxn>
                <a:cxn ang="0">
                  <a:pos x="383" y="728"/>
                </a:cxn>
                <a:cxn ang="0">
                  <a:pos x="338" y="702"/>
                </a:cxn>
                <a:cxn ang="0">
                  <a:pos x="299" y="668"/>
                </a:cxn>
                <a:cxn ang="0">
                  <a:pos x="268" y="626"/>
                </a:cxn>
                <a:cxn ang="0">
                  <a:pos x="233" y="531"/>
                </a:cxn>
                <a:cxn ang="0">
                  <a:pos x="230" y="451"/>
                </a:cxn>
                <a:cxn ang="0">
                  <a:pos x="256" y="351"/>
                </a:cxn>
                <a:cxn ang="0">
                  <a:pos x="291" y="297"/>
                </a:cxn>
                <a:cxn ang="0">
                  <a:pos x="327" y="262"/>
                </a:cxn>
                <a:cxn ang="0">
                  <a:pos x="371" y="233"/>
                </a:cxn>
                <a:cxn ang="0">
                  <a:pos x="422" y="214"/>
                </a:cxn>
                <a:cxn ang="0">
                  <a:pos x="480" y="205"/>
                </a:cxn>
                <a:cxn ang="0">
                  <a:pos x="526" y="206"/>
                </a:cxn>
                <a:cxn ang="0">
                  <a:pos x="582" y="218"/>
                </a:cxn>
                <a:cxn ang="0">
                  <a:pos x="632" y="239"/>
                </a:cxn>
                <a:cxn ang="0">
                  <a:pos x="674" y="270"/>
                </a:cxn>
                <a:cxn ang="0">
                  <a:pos x="708" y="308"/>
                </a:cxn>
                <a:cxn ang="0">
                  <a:pos x="745" y="375"/>
                </a:cxn>
                <a:cxn ang="0">
                  <a:pos x="763" y="478"/>
                </a:cxn>
                <a:cxn ang="0">
                  <a:pos x="752" y="556"/>
                </a:cxn>
                <a:cxn ang="0">
                  <a:pos x="716" y="637"/>
                </a:cxn>
                <a:cxn ang="0">
                  <a:pos x="683" y="677"/>
                </a:cxn>
                <a:cxn ang="0">
                  <a:pos x="643" y="710"/>
                </a:cxn>
                <a:cxn ang="0">
                  <a:pos x="595" y="733"/>
                </a:cxn>
                <a:cxn ang="0">
                  <a:pos x="541" y="747"/>
                </a:cxn>
                <a:cxn ang="0">
                  <a:pos x="495" y="751"/>
                </a:cxn>
              </a:cxnLst>
              <a:rect l="0" t="0" r="r" b="b"/>
              <a:pathLst>
                <a:path w="991" h="955">
                  <a:moveTo>
                    <a:pt x="495" y="0"/>
                  </a:moveTo>
                  <a:lnTo>
                    <a:pt x="495" y="0"/>
                  </a:lnTo>
                  <a:lnTo>
                    <a:pt x="470" y="0"/>
                  </a:lnTo>
                  <a:lnTo>
                    <a:pt x="444" y="2"/>
                  </a:lnTo>
                  <a:lnTo>
                    <a:pt x="420" y="5"/>
                  </a:lnTo>
                  <a:lnTo>
                    <a:pt x="396" y="8"/>
                  </a:lnTo>
                  <a:lnTo>
                    <a:pt x="371" y="13"/>
                  </a:lnTo>
                  <a:lnTo>
                    <a:pt x="348" y="19"/>
                  </a:lnTo>
                  <a:lnTo>
                    <a:pt x="324" y="26"/>
                  </a:lnTo>
                  <a:lnTo>
                    <a:pt x="302" y="35"/>
                  </a:lnTo>
                  <a:lnTo>
                    <a:pt x="280" y="43"/>
                  </a:lnTo>
                  <a:lnTo>
                    <a:pt x="259" y="53"/>
                  </a:lnTo>
                  <a:lnTo>
                    <a:pt x="238" y="64"/>
                  </a:lnTo>
                  <a:lnTo>
                    <a:pt x="218" y="75"/>
                  </a:lnTo>
                  <a:lnTo>
                    <a:pt x="199" y="88"/>
                  </a:lnTo>
                  <a:lnTo>
                    <a:pt x="180" y="102"/>
                  </a:lnTo>
                  <a:lnTo>
                    <a:pt x="162" y="116"/>
                  </a:lnTo>
                  <a:lnTo>
                    <a:pt x="145" y="131"/>
                  </a:lnTo>
                  <a:lnTo>
                    <a:pt x="129" y="148"/>
                  </a:lnTo>
                  <a:lnTo>
                    <a:pt x="112" y="164"/>
                  </a:lnTo>
                  <a:lnTo>
                    <a:pt x="98" y="182"/>
                  </a:lnTo>
                  <a:lnTo>
                    <a:pt x="85" y="201"/>
                  </a:lnTo>
                  <a:lnTo>
                    <a:pt x="72" y="220"/>
                  </a:lnTo>
                  <a:lnTo>
                    <a:pt x="59" y="240"/>
                  </a:lnTo>
                  <a:lnTo>
                    <a:pt x="49" y="261"/>
                  </a:lnTo>
                  <a:lnTo>
                    <a:pt x="39" y="282"/>
                  </a:lnTo>
                  <a:lnTo>
                    <a:pt x="30" y="304"/>
                  </a:lnTo>
                  <a:lnTo>
                    <a:pt x="23" y="327"/>
                  </a:lnTo>
                  <a:lnTo>
                    <a:pt x="16" y="350"/>
                  </a:lnTo>
                  <a:lnTo>
                    <a:pt x="10" y="375"/>
                  </a:lnTo>
                  <a:lnTo>
                    <a:pt x="6" y="399"/>
                  </a:lnTo>
                  <a:lnTo>
                    <a:pt x="3" y="425"/>
                  </a:lnTo>
                  <a:lnTo>
                    <a:pt x="1" y="451"/>
                  </a:lnTo>
                  <a:lnTo>
                    <a:pt x="0" y="478"/>
                  </a:lnTo>
                  <a:lnTo>
                    <a:pt x="0" y="478"/>
                  </a:lnTo>
                  <a:lnTo>
                    <a:pt x="1" y="504"/>
                  </a:lnTo>
                  <a:lnTo>
                    <a:pt x="3" y="531"/>
                  </a:lnTo>
                  <a:lnTo>
                    <a:pt x="6" y="556"/>
                  </a:lnTo>
                  <a:lnTo>
                    <a:pt x="10" y="580"/>
                  </a:lnTo>
                  <a:lnTo>
                    <a:pt x="16" y="605"/>
                  </a:lnTo>
                  <a:lnTo>
                    <a:pt x="23" y="628"/>
                  </a:lnTo>
                  <a:lnTo>
                    <a:pt x="30" y="651"/>
                  </a:lnTo>
                  <a:lnTo>
                    <a:pt x="39" y="673"/>
                  </a:lnTo>
                  <a:lnTo>
                    <a:pt x="49" y="694"/>
                  </a:lnTo>
                  <a:lnTo>
                    <a:pt x="59" y="716"/>
                  </a:lnTo>
                  <a:lnTo>
                    <a:pt x="72" y="735"/>
                  </a:lnTo>
                  <a:lnTo>
                    <a:pt x="85" y="755"/>
                  </a:lnTo>
                  <a:lnTo>
                    <a:pt x="98" y="773"/>
                  </a:lnTo>
                  <a:lnTo>
                    <a:pt x="112" y="791"/>
                  </a:lnTo>
                  <a:lnTo>
                    <a:pt x="129" y="808"/>
                  </a:lnTo>
                  <a:lnTo>
                    <a:pt x="145" y="824"/>
                  </a:lnTo>
                  <a:lnTo>
                    <a:pt x="162" y="839"/>
                  </a:lnTo>
                  <a:lnTo>
                    <a:pt x="180" y="853"/>
                  </a:lnTo>
                  <a:lnTo>
                    <a:pt x="199" y="868"/>
                  </a:lnTo>
                  <a:lnTo>
                    <a:pt x="218" y="880"/>
                  </a:lnTo>
                  <a:lnTo>
                    <a:pt x="238" y="892"/>
                  </a:lnTo>
                  <a:lnTo>
                    <a:pt x="259" y="902"/>
                  </a:lnTo>
                  <a:lnTo>
                    <a:pt x="280" y="912"/>
                  </a:lnTo>
                  <a:lnTo>
                    <a:pt x="302" y="922"/>
                  </a:lnTo>
                  <a:lnTo>
                    <a:pt x="324" y="929"/>
                  </a:lnTo>
                  <a:lnTo>
                    <a:pt x="348" y="936"/>
                  </a:lnTo>
                  <a:lnTo>
                    <a:pt x="371" y="942"/>
                  </a:lnTo>
                  <a:lnTo>
                    <a:pt x="396" y="947"/>
                  </a:lnTo>
                  <a:lnTo>
                    <a:pt x="420" y="950"/>
                  </a:lnTo>
                  <a:lnTo>
                    <a:pt x="444" y="953"/>
                  </a:lnTo>
                  <a:lnTo>
                    <a:pt x="470" y="955"/>
                  </a:lnTo>
                  <a:lnTo>
                    <a:pt x="495" y="955"/>
                  </a:lnTo>
                  <a:lnTo>
                    <a:pt x="495" y="955"/>
                  </a:lnTo>
                  <a:lnTo>
                    <a:pt x="521" y="955"/>
                  </a:lnTo>
                  <a:lnTo>
                    <a:pt x="546" y="953"/>
                  </a:lnTo>
                  <a:lnTo>
                    <a:pt x="572" y="950"/>
                  </a:lnTo>
                  <a:lnTo>
                    <a:pt x="596" y="947"/>
                  </a:lnTo>
                  <a:lnTo>
                    <a:pt x="620" y="942"/>
                  </a:lnTo>
                  <a:lnTo>
                    <a:pt x="643" y="936"/>
                  </a:lnTo>
                  <a:lnTo>
                    <a:pt x="667" y="929"/>
                  </a:lnTo>
                  <a:lnTo>
                    <a:pt x="689" y="922"/>
                  </a:lnTo>
                  <a:lnTo>
                    <a:pt x="711" y="912"/>
                  </a:lnTo>
                  <a:lnTo>
                    <a:pt x="733" y="902"/>
                  </a:lnTo>
                  <a:lnTo>
                    <a:pt x="753" y="892"/>
                  </a:lnTo>
                  <a:lnTo>
                    <a:pt x="774" y="880"/>
                  </a:lnTo>
                  <a:lnTo>
                    <a:pt x="793" y="868"/>
                  </a:lnTo>
                  <a:lnTo>
                    <a:pt x="811" y="853"/>
                  </a:lnTo>
                  <a:lnTo>
                    <a:pt x="830" y="839"/>
                  </a:lnTo>
                  <a:lnTo>
                    <a:pt x="846" y="824"/>
                  </a:lnTo>
                  <a:lnTo>
                    <a:pt x="862" y="808"/>
                  </a:lnTo>
                  <a:lnTo>
                    <a:pt x="879" y="791"/>
                  </a:lnTo>
                  <a:lnTo>
                    <a:pt x="893" y="773"/>
                  </a:lnTo>
                  <a:lnTo>
                    <a:pt x="907" y="755"/>
                  </a:lnTo>
                  <a:lnTo>
                    <a:pt x="919" y="735"/>
                  </a:lnTo>
                  <a:lnTo>
                    <a:pt x="931" y="716"/>
                  </a:lnTo>
                  <a:lnTo>
                    <a:pt x="942" y="694"/>
                  </a:lnTo>
                  <a:lnTo>
                    <a:pt x="952" y="673"/>
                  </a:lnTo>
                  <a:lnTo>
                    <a:pt x="961" y="651"/>
                  </a:lnTo>
                  <a:lnTo>
                    <a:pt x="968" y="628"/>
                  </a:lnTo>
                  <a:lnTo>
                    <a:pt x="975" y="605"/>
                  </a:lnTo>
                  <a:lnTo>
                    <a:pt x="980" y="580"/>
                  </a:lnTo>
                  <a:lnTo>
                    <a:pt x="985" y="556"/>
                  </a:lnTo>
                  <a:lnTo>
                    <a:pt x="989" y="531"/>
                  </a:lnTo>
                  <a:lnTo>
                    <a:pt x="990" y="504"/>
                  </a:lnTo>
                  <a:lnTo>
                    <a:pt x="991" y="478"/>
                  </a:lnTo>
                  <a:lnTo>
                    <a:pt x="991" y="478"/>
                  </a:lnTo>
                  <a:lnTo>
                    <a:pt x="990" y="451"/>
                  </a:lnTo>
                  <a:lnTo>
                    <a:pt x="989" y="425"/>
                  </a:lnTo>
                  <a:lnTo>
                    <a:pt x="985" y="399"/>
                  </a:lnTo>
                  <a:lnTo>
                    <a:pt x="980" y="375"/>
                  </a:lnTo>
                  <a:lnTo>
                    <a:pt x="975" y="350"/>
                  </a:lnTo>
                  <a:lnTo>
                    <a:pt x="968" y="327"/>
                  </a:lnTo>
                  <a:lnTo>
                    <a:pt x="961" y="304"/>
                  </a:lnTo>
                  <a:lnTo>
                    <a:pt x="952" y="282"/>
                  </a:lnTo>
                  <a:lnTo>
                    <a:pt x="942" y="261"/>
                  </a:lnTo>
                  <a:lnTo>
                    <a:pt x="931" y="240"/>
                  </a:lnTo>
                  <a:lnTo>
                    <a:pt x="919" y="220"/>
                  </a:lnTo>
                  <a:lnTo>
                    <a:pt x="907" y="201"/>
                  </a:lnTo>
                  <a:lnTo>
                    <a:pt x="893" y="182"/>
                  </a:lnTo>
                  <a:lnTo>
                    <a:pt x="879" y="164"/>
                  </a:lnTo>
                  <a:lnTo>
                    <a:pt x="862" y="148"/>
                  </a:lnTo>
                  <a:lnTo>
                    <a:pt x="846" y="131"/>
                  </a:lnTo>
                  <a:lnTo>
                    <a:pt x="830" y="116"/>
                  </a:lnTo>
                  <a:lnTo>
                    <a:pt x="811" y="102"/>
                  </a:lnTo>
                  <a:lnTo>
                    <a:pt x="793" y="88"/>
                  </a:lnTo>
                  <a:lnTo>
                    <a:pt x="774" y="75"/>
                  </a:lnTo>
                  <a:lnTo>
                    <a:pt x="753" y="64"/>
                  </a:lnTo>
                  <a:lnTo>
                    <a:pt x="733" y="53"/>
                  </a:lnTo>
                  <a:lnTo>
                    <a:pt x="711" y="43"/>
                  </a:lnTo>
                  <a:lnTo>
                    <a:pt x="689" y="35"/>
                  </a:lnTo>
                  <a:lnTo>
                    <a:pt x="667" y="26"/>
                  </a:lnTo>
                  <a:lnTo>
                    <a:pt x="643" y="19"/>
                  </a:lnTo>
                  <a:lnTo>
                    <a:pt x="620" y="13"/>
                  </a:lnTo>
                  <a:lnTo>
                    <a:pt x="596" y="8"/>
                  </a:lnTo>
                  <a:lnTo>
                    <a:pt x="572" y="5"/>
                  </a:lnTo>
                  <a:lnTo>
                    <a:pt x="546" y="2"/>
                  </a:lnTo>
                  <a:lnTo>
                    <a:pt x="521" y="0"/>
                  </a:lnTo>
                  <a:lnTo>
                    <a:pt x="495" y="0"/>
                  </a:lnTo>
                  <a:lnTo>
                    <a:pt x="495" y="0"/>
                  </a:lnTo>
                  <a:close/>
                  <a:moveTo>
                    <a:pt x="495" y="751"/>
                  </a:moveTo>
                  <a:lnTo>
                    <a:pt x="495" y="751"/>
                  </a:lnTo>
                  <a:lnTo>
                    <a:pt x="480" y="751"/>
                  </a:lnTo>
                  <a:lnTo>
                    <a:pt x="465" y="749"/>
                  </a:lnTo>
                  <a:lnTo>
                    <a:pt x="451" y="747"/>
                  </a:lnTo>
                  <a:lnTo>
                    <a:pt x="436" y="745"/>
                  </a:lnTo>
                  <a:lnTo>
                    <a:pt x="422" y="741"/>
                  </a:lnTo>
                  <a:lnTo>
                    <a:pt x="409" y="738"/>
                  </a:lnTo>
                  <a:lnTo>
                    <a:pt x="396" y="733"/>
                  </a:lnTo>
                  <a:lnTo>
                    <a:pt x="383" y="728"/>
                  </a:lnTo>
                  <a:lnTo>
                    <a:pt x="371" y="723"/>
                  </a:lnTo>
                  <a:lnTo>
                    <a:pt x="360" y="716"/>
                  </a:lnTo>
                  <a:lnTo>
                    <a:pt x="348" y="710"/>
                  </a:lnTo>
                  <a:lnTo>
                    <a:pt x="338" y="702"/>
                  </a:lnTo>
                  <a:lnTo>
                    <a:pt x="327" y="694"/>
                  </a:lnTo>
                  <a:lnTo>
                    <a:pt x="317" y="685"/>
                  </a:lnTo>
                  <a:lnTo>
                    <a:pt x="308" y="677"/>
                  </a:lnTo>
                  <a:lnTo>
                    <a:pt x="299" y="668"/>
                  </a:lnTo>
                  <a:lnTo>
                    <a:pt x="291" y="658"/>
                  </a:lnTo>
                  <a:lnTo>
                    <a:pt x="282" y="648"/>
                  </a:lnTo>
                  <a:lnTo>
                    <a:pt x="275" y="637"/>
                  </a:lnTo>
                  <a:lnTo>
                    <a:pt x="268" y="626"/>
                  </a:lnTo>
                  <a:lnTo>
                    <a:pt x="256" y="604"/>
                  </a:lnTo>
                  <a:lnTo>
                    <a:pt x="246" y="580"/>
                  </a:lnTo>
                  <a:lnTo>
                    <a:pt x="239" y="556"/>
                  </a:lnTo>
                  <a:lnTo>
                    <a:pt x="233" y="531"/>
                  </a:lnTo>
                  <a:lnTo>
                    <a:pt x="230" y="504"/>
                  </a:lnTo>
                  <a:lnTo>
                    <a:pt x="227" y="478"/>
                  </a:lnTo>
                  <a:lnTo>
                    <a:pt x="227" y="478"/>
                  </a:lnTo>
                  <a:lnTo>
                    <a:pt x="230" y="451"/>
                  </a:lnTo>
                  <a:lnTo>
                    <a:pt x="233" y="425"/>
                  </a:lnTo>
                  <a:lnTo>
                    <a:pt x="239" y="399"/>
                  </a:lnTo>
                  <a:lnTo>
                    <a:pt x="246" y="375"/>
                  </a:lnTo>
                  <a:lnTo>
                    <a:pt x="256" y="351"/>
                  </a:lnTo>
                  <a:lnTo>
                    <a:pt x="268" y="329"/>
                  </a:lnTo>
                  <a:lnTo>
                    <a:pt x="275" y="318"/>
                  </a:lnTo>
                  <a:lnTo>
                    <a:pt x="282" y="308"/>
                  </a:lnTo>
                  <a:lnTo>
                    <a:pt x="291" y="297"/>
                  </a:lnTo>
                  <a:lnTo>
                    <a:pt x="299" y="288"/>
                  </a:lnTo>
                  <a:lnTo>
                    <a:pt x="308" y="279"/>
                  </a:lnTo>
                  <a:lnTo>
                    <a:pt x="317" y="270"/>
                  </a:lnTo>
                  <a:lnTo>
                    <a:pt x="327" y="262"/>
                  </a:lnTo>
                  <a:lnTo>
                    <a:pt x="338" y="254"/>
                  </a:lnTo>
                  <a:lnTo>
                    <a:pt x="348" y="246"/>
                  </a:lnTo>
                  <a:lnTo>
                    <a:pt x="360" y="239"/>
                  </a:lnTo>
                  <a:lnTo>
                    <a:pt x="371" y="233"/>
                  </a:lnTo>
                  <a:lnTo>
                    <a:pt x="383" y="227"/>
                  </a:lnTo>
                  <a:lnTo>
                    <a:pt x="396" y="222"/>
                  </a:lnTo>
                  <a:lnTo>
                    <a:pt x="409" y="218"/>
                  </a:lnTo>
                  <a:lnTo>
                    <a:pt x="422" y="214"/>
                  </a:lnTo>
                  <a:lnTo>
                    <a:pt x="436" y="211"/>
                  </a:lnTo>
                  <a:lnTo>
                    <a:pt x="451" y="208"/>
                  </a:lnTo>
                  <a:lnTo>
                    <a:pt x="465" y="206"/>
                  </a:lnTo>
                  <a:lnTo>
                    <a:pt x="480" y="205"/>
                  </a:lnTo>
                  <a:lnTo>
                    <a:pt x="495" y="205"/>
                  </a:lnTo>
                  <a:lnTo>
                    <a:pt x="495" y="205"/>
                  </a:lnTo>
                  <a:lnTo>
                    <a:pt x="511" y="205"/>
                  </a:lnTo>
                  <a:lnTo>
                    <a:pt x="526" y="206"/>
                  </a:lnTo>
                  <a:lnTo>
                    <a:pt x="541" y="208"/>
                  </a:lnTo>
                  <a:lnTo>
                    <a:pt x="555" y="211"/>
                  </a:lnTo>
                  <a:lnTo>
                    <a:pt x="569" y="214"/>
                  </a:lnTo>
                  <a:lnTo>
                    <a:pt x="582" y="218"/>
                  </a:lnTo>
                  <a:lnTo>
                    <a:pt x="595" y="222"/>
                  </a:lnTo>
                  <a:lnTo>
                    <a:pt x="608" y="227"/>
                  </a:lnTo>
                  <a:lnTo>
                    <a:pt x="620" y="233"/>
                  </a:lnTo>
                  <a:lnTo>
                    <a:pt x="632" y="239"/>
                  </a:lnTo>
                  <a:lnTo>
                    <a:pt x="643" y="246"/>
                  </a:lnTo>
                  <a:lnTo>
                    <a:pt x="653" y="254"/>
                  </a:lnTo>
                  <a:lnTo>
                    <a:pt x="664" y="262"/>
                  </a:lnTo>
                  <a:lnTo>
                    <a:pt x="674" y="270"/>
                  </a:lnTo>
                  <a:lnTo>
                    <a:pt x="683" y="279"/>
                  </a:lnTo>
                  <a:lnTo>
                    <a:pt x="692" y="288"/>
                  </a:lnTo>
                  <a:lnTo>
                    <a:pt x="700" y="297"/>
                  </a:lnTo>
                  <a:lnTo>
                    <a:pt x="708" y="308"/>
                  </a:lnTo>
                  <a:lnTo>
                    <a:pt x="716" y="318"/>
                  </a:lnTo>
                  <a:lnTo>
                    <a:pt x="723" y="329"/>
                  </a:lnTo>
                  <a:lnTo>
                    <a:pt x="735" y="351"/>
                  </a:lnTo>
                  <a:lnTo>
                    <a:pt x="745" y="375"/>
                  </a:lnTo>
                  <a:lnTo>
                    <a:pt x="752" y="399"/>
                  </a:lnTo>
                  <a:lnTo>
                    <a:pt x="758" y="425"/>
                  </a:lnTo>
                  <a:lnTo>
                    <a:pt x="761" y="451"/>
                  </a:lnTo>
                  <a:lnTo>
                    <a:pt x="763" y="478"/>
                  </a:lnTo>
                  <a:lnTo>
                    <a:pt x="763" y="478"/>
                  </a:lnTo>
                  <a:lnTo>
                    <a:pt x="761" y="504"/>
                  </a:lnTo>
                  <a:lnTo>
                    <a:pt x="758" y="531"/>
                  </a:lnTo>
                  <a:lnTo>
                    <a:pt x="752" y="556"/>
                  </a:lnTo>
                  <a:lnTo>
                    <a:pt x="745" y="580"/>
                  </a:lnTo>
                  <a:lnTo>
                    <a:pt x="735" y="604"/>
                  </a:lnTo>
                  <a:lnTo>
                    <a:pt x="723" y="626"/>
                  </a:lnTo>
                  <a:lnTo>
                    <a:pt x="716" y="637"/>
                  </a:lnTo>
                  <a:lnTo>
                    <a:pt x="708" y="648"/>
                  </a:lnTo>
                  <a:lnTo>
                    <a:pt x="700" y="658"/>
                  </a:lnTo>
                  <a:lnTo>
                    <a:pt x="692" y="668"/>
                  </a:lnTo>
                  <a:lnTo>
                    <a:pt x="683" y="677"/>
                  </a:lnTo>
                  <a:lnTo>
                    <a:pt x="674" y="685"/>
                  </a:lnTo>
                  <a:lnTo>
                    <a:pt x="664" y="694"/>
                  </a:lnTo>
                  <a:lnTo>
                    <a:pt x="653" y="702"/>
                  </a:lnTo>
                  <a:lnTo>
                    <a:pt x="643" y="710"/>
                  </a:lnTo>
                  <a:lnTo>
                    <a:pt x="632" y="716"/>
                  </a:lnTo>
                  <a:lnTo>
                    <a:pt x="620" y="723"/>
                  </a:lnTo>
                  <a:lnTo>
                    <a:pt x="608" y="728"/>
                  </a:lnTo>
                  <a:lnTo>
                    <a:pt x="595" y="733"/>
                  </a:lnTo>
                  <a:lnTo>
                    <a:pt x="582" y="738"/>
                  </a:lnTo>
                  <a:lnTo>
                    <a:pt x="569" y="741"/>
                  </a:lnTo>
                  <a:lnTo>
                    <a:pt x="555" y="745"/>
                  </a:lnTo>
                  <a:lnTo>
                    <a:pt x="541" y="747"/>
                  </a:lnTo>
                  <a:lnTo>
                    <a:pt x="526" y="749"/>
                  </a:lnTo>
                  <a:lnTo>
                    <a:pt x="511" y="751"/>
                  </a:lnTo>
                  <a:lnTo>
                    <a:pt x="495" y="751"/>
                  </a:lnTo>
                  <a:lnTo>
                    <a:pt x="495" y="7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06060"/>
                </a:solidFill>
              </a:endParaRPr>
            </a:p>
          </p:txBody>
        </p:sp>
        <p:sp>
          <p:nvSpPr>
            <p:cNvPr id="24" name="Freeform 28"/>
            <p:cNvSpPr>
              <a:spLocks noEditPoints="1"/>
            </p:cNvSpPr>
            <p:nvPr/>
          </p:nvSpPr>
          <p:spPr bwMode="auto">
            <a:xfrm>
              <a:off x="2203450" y="5346700"/>
              <a:ext cx="785812" cy="758825"/>
            </a:xfrm>
            <a:custGeom>
              <a:avLst/>
              <a:gdLst/>
              <a:ahLst/>
              <a:cxnLst>
                <a:cxn ang="0">
                  <a:pos x="445" y="2"/>
                </a:cxn>
                <a:cxn ang="0">
                  <a:pos x="348" y="19"/>
                </a:cxn>
                <a:cxn ang="0">
                  <a:pos x="259" y="53"/>
                </a:cxn>
                <a:cxn ang="0">
                  <a:pos x="180" y="102"/>
                </a:cxn>
                <a:cxn ang="0">
                  <a:pos x="114" y="164"/>
                </a:cxn>
                <a:cxn ang="0">
                  <a:pos x="60" y="240"/>
                </a:cxn>
                <a:cxn ang="0">
                  <a:pos x="23" y="327"/>
                </a:cxn>
                <a:cxn ang="0">
                  <a:pos x="4" y="425"/>
                </a:cxn>
                <a:cxn ang="0">
                  <a:pos x="2" y="504"/>
                </a:cxn>
                <a:cxn ang="0">
                  <a:pos x="16" y="605"/>
                </a:cxn>
                <a:cxn ang="0">
                  <a:pos x="49" y="694"/>
                </a:cxn>
                <a:cxn ang="0">
                  <a:pos x="98" y="773"/>
                </a:cxn>
                <a:cxn ang="0">
                  <a:pos x="162" y="839"/>
                </a:cxn>
                <a:cxn ang="0">
                  <a:pos x="239" y="892"/>
                </a:cxn>
                <a:cxn ang="0">
                  <a:pos x="326" y="929"/>
                </a:cxn>
                <a:cxn ang="0">
                  <a:pos x="420" y="950"/>
                </a:cxn>
                <a:cxn ang="0">
                  <a:pos x="496" y="955"/>
                </a:cxn>
                <a:cxn ang="0">
                  <a:pos x="597" y="947"/>
                </a:cxn>
                <a:cxn ang="0">
                  <a:pos x="689" y="922"/>
                </a:cxn>
                <a:cxn ang="0">
                  <a:pos x="774" y="880"/>
                </a:cxn>
                <a:cxn ang="0">
                  <a:pos x="847" y="824"/>
                </a:cxn>
                <a:cxn ang="0">
                  <a:pos x="907" y="755"/>
                </a:cxn>
                <a:cxn ang="0">
                  <a:pos x="952" y="673"/>
                </a:cxn>
                <a:cxn ang="0">
                  <a:pos x="981" y="580"/>
                </a:cxn>
                <a:cxn ang="0">
                  <a:pos x="991" y="478"/>
                </a:cxn>
                <a:cxn ang="0">
                  <a:pos x="986" y="399"/>
                </a:cxn>
                <a:cxn ang="0">
                  <a:pos x="961" y="304"/>
                </a:cxn>
                <a:cxn ang="0">
                  <a:pos x="919" y="220"/>
                </a:cxn>
                <a:cxn ang="0">
                  <a:pos x="863" y="148"/>
                </a:cxn>
                <a:cxn ang="0">
                  <a:pos x="793" y="88"/>
                </a:cxn>
                <a:cxn ang="0">
                  <a:pos x="712" y="43"/>
                </a:cxn>
                <a:cxn ang="0">
                  <a:pos x="620" y="13"/>
                </a:cxn>
                <a:cxn ang="0">
                  <a:pos x="522" y="0"/>
                </a:cxn>
                <a:cxn ang="0">
                  <a:pos x="496" y="751"/>
                </a:cxn>
                <a:cxn ang="0">
                  <a:pos x="437" y="745"/>
                </a:cxn>
                <a:cxn ang="0">
                  <a:pos x="384" y="728"/>
                </a:cxn>
                <a:cxn ang="0">
                  <a:pos x="338" y="702"/>
                </a:cxn>
                <a:cxn ang="0">
                  <a:pos x="300" y="668"/>
                </a:cxn>
                <a:cxn ang="0">
                  <a:pos x="269" y="626"/>
                </a:cxn>
                <a:cxn ang="0">
                  <a:pos x="233" y="531"/>
                </a:cxn>
                <a:cxn ang="0">
                  <a:pos x="230" y="451"/>
                </a:cxn>
                <a:cxn ang="0">
                  <a:pos x="257" y="351"/>
                </a:cxn>
                <a:cxn ang="0">
                  <a:pos x="291" y="297"/>
                </a:cxn>
                <a:cxn ang="0">
                  <a:pos x="328" y="262"/>
                </a:cxn>
                <a:cxn ang="0">
                  <a:pos x="371" y="233"/>
                </a:cxn>
                <a:cxn ang="0">
                  <a:pos x="422" y="214"/>
                </a:cxn>
                <a:cxn ang="0">
                  <a:pos x="480" y="205"/>
                </a:cxn>
                <a:cxn ang="0">
                  <a:pos x="526" y="206"/>
                </a:cxn>
                <a:cxn ang="0">
                  <a:pos x="582" y="218"/>
                </a:cxn>
                <a:cxn ang="0">
                  <a:pos x="632" y="239"/>
                </a:cxn>
                <a:cxn ang="0">
                  <a:pos x="674" y="270"/>
                </a:cxn>
                <a:cxn ang="0">
                  <a:pos x="709" y="308"/>
                </a:cxn>
                <a:cxn ang="0">
                  <a:pos x="745" y="375"/>
                </a:cxn>
                <a:cxn ang="0">
                  <a:pos x="764" y="478"/>
                </a:cxn>
                <a:cxn ang="0">
                  <a:pos x="753" y="556"/>
                </a:cxn>
                <a:cxn ang="0">
                  <a:pos x="716" y="637"/>
                </a:cxn>
                <a:cxn ang="0">
                  <a:pos x="683" y="677"/>
                </a:cxn>
                <a:cxn ang="0">
                  <a:pos x="643" y="710"/>
                </a:cxn>
                <a:cxn ang="0">
                  <a:pos x="595" y="733"/>
                </a:cxn>
                <a:cxn ang="0">
                  <a:pos x="542" y="747"/>
                </a:cxn>
                <a:cxn ang="0">
                  <a:pos x="496" y="751"/>
                </a:cxn>
              </a:cxnLst>
              <a:rect l="0" t="0" r="r" b="b"/>
              <a:pathLst>
                <a:path w="991" h="955">
                  <a:moveTo>
                    <a:pt x="496" y="0"/>
                  </a:moveTo>
                  <a:lnTo>
                    <a:pt x="496" y="0"/>
                  </a:lnTo>
                  <a:lnTo>
                    <a:pt x="470" y="0"/>
                  </a:lnTo>
                  <a:lnTo>
                    <a:pt x="445" y="2"/>
                  </a:lnTo>
                  <a:lnTo>
                    <a:pt x="420" y="5"/>
                  </a:lnTo>
                  <a:lnTo>
                    <a:pt x="396" y="8"/>
                  </a:lnTo>
                  <a:lnTo>
                    <a:pt x="371" y="13"/>
                  </a:lnTo>
                  <a:lnTo>
                    <a:pt x="348" y="19"/>
                  </a:lnTo>
                  <a:lnTo>
                    <a:pt x="326" y="26"/>
                  </a:lnTo>
                  <a:lnTo>
                    <a:pt x="302" y="35"/>
                  </a:lnTo>
                  <a:lnTo>
                    <a:pt x="281" y="43"/>
                  </a:lnTo>
                  <a:lnTo>
                    <a:pt x="259" y="53"/>
                  </a:lnTo>
                  <a:lnTo>
                    <a:pt x="239" y="64"/>
                  </a:lnTo>
                  <a:lnTo>
                    <a:pt x="219" y="75"/>
                  </a:lnTo>
                  <a:lnTo>
                    <a:pt x="199" y="88"/>
                  </a:lnTo>
                  <a:lnTo>
                    <a:pt x="180" y="102"/>
                  </a:lnTo>
                  <a:lnTo>
                    <a:pt x="162" y="116"/>
                  </a:lnTo>
                  <a:lnTo>
                    <a:pt x="145" y="131"/>
                  </a:lnTo>
                  <a:lnTo>
                    <a:pt x="129" y="148"/>
                  </a:lnTo>
                  <a:lnTo>
                    <a:pt x="114" y="164"/>
                  </a:lnTo>
                  <a:lnTo>
                    <a:pt x="98" y="182"/>
                  </a:lnTo>
                  <a:lnTo>
                    <a:pt x="85" y="201"/>
                  </a:lnTo>
                  <a:lnTo>
                    <a:pt x="72" y="220"/>
                  </a:lnTo>
                  <a:lnTo>
                    <a:pt x="60" y="240"/>
                  </a:lnTo>
                  <a:lnTo>
                    <a:pt x="49" y="261"/>
                  </a:lnTo>
                  <a:lnTo>
                    <a:pt x="39" y="282"/>
                  </a:lnTo>
                  <a:lnTo>
                    <a:pt x="30" y="304"/>
                  </a:lnTo>
                  <a:lnTo>
                    <a:pt x="23" y="327"/>
                  </a:lnTo>
                  <a:lnTo>
                    <a:pt x="16" y="350"/>
                  </a:lnTo>
                  <a:lnTo>
                    <a:pt x="11" y="375"/>
                  </a:lnTo>
                  <a:lnTo>
                    <a:pt x="7" y="399"/>
                  </a:lnTo>
                  <a:lnTo>
                    <a:pt x="4" y="425"/>
                  </a:lnTo>
                  <a:lnTo>
                    <a:pt x="2" y="451"/>
                  </a:lnTo>
                  <a:lnTo>
                    <a:pt x="0" y="478"/>
                  </a:lnTo>
                  <a:lnTo>
                    <a:pt x="0" y="478"/>
                  </a:lnTo>
                  <a:lnTo>
                    <a:pt x="2" y="504"/>
                  </a:lnTo>
                  <a:lnTo>
                    <a:pt x="4" y="531"/>
                  </a:lnTo>
                  <a:lnTo>
                    <a:pt x="7" y="556"/>
                  </a:lnTo>
                  <a:lnTo>
                    <a:pt x="11" y="580"/>
                  </a:lnTo>
                  <a:lnTo>
                    <a:pt x="16" y="605"/>
                  </a:lnTo>
                  <a:lnTo>
                    <a:pt x="23" y="628"/>
                  </a:lnTo>
                  <a:lnTo>
                    <a:pt x="30" y="651"/>
                  </a:lnTo>
                  <a:lnTo>
                    <a:pt x="39" y="673"/>
                  </a:lnTo>
                  <a:lnTo>
                    <a:pt x="49" y="694"/>
                  </a:lnTo>
                  <a:lnTo>
                    <a:pt x="60" y="716"/>
                  </a:lnTo>
                  <a:lnTo>
                    <a:pt x="72" y="735"/>
                  </a:lnTo>
                  <a:lnTo>
                    <a:pt x="85" y="755"/>
                  </a:lnTo>
                  <a:lnTo>
                    <a:pt x="98" y="773"/>
                  </a:lnTo>
                  <a:lnTo>
                    <a:pt x="114" y="791"/>
                  </a:lnTo>
                  <a:lnTo>
                    <a:pt x="129" y="808"/>
                  </a:lnTo>
                  <a:lnTo>
                    <a:pt x="145" y="824"/>
                  </a:lnTo>
                  <a:lnTo>
                    <a:pt x="162" y="839"/>
                  </a:lnTo>
                  <a:lnTo>
                    <a:pt x="180" y="853"/>
                  </a:lnTo>
                  <a:lnTo>
                    <a:pt x="199" y="868"/>
                  </a:lnTo>
                  <a:lnTo>
                    <a:pt x="219" y="880"/>
                  </a:lnTo>
                  <a:lnTo>
                    <a:pt x="239" y="892"/>
                  </a:lnTo>
                  <a:lnTo>
                    <a:pt x="259" y="902"/>
                  </a:lnTo>
                  <a:lnTo>
                    <a:pt x="281" y="912"/>
                  </a:lnTo>
                  <a:lnTo>
                    <a:pt x="302" y="922"/>
                  </a:lnTo>
                  <a:lnTo>
                    <a:pt x="326" y="929"/>
                  </a:lnTo>
                  <a:lnTo>
                    <a:pt x="348" y="936"/>
                  </a:lnTo>
                  <a:lnTo>
                    <a:pt x="371" y="942"/>
                  </a:lnTo>
                  <a:lnTo>
                    <a:pt x="396" y="947"/>
                  </a:lnTo>
                  <a:lnTo>
                    <a:pt x="420" y="950"/>
                  </a:lnTo>
                  <a:lnTo>
                    <a:pt x="445" y="953"/>
                  </a:lnTo>
                  <a:lnTo>
                    <a:pt x="470" y="955"/>
                  </a:lnTo>
                  <a:lnTo>
                    <a:pt x="496" y="955"/>
                  </a:lnTo>
                  <a:lnTo>
                    <a:pt x="496" y="955"/>
                  </a:lnTo>
                  <a:lnTo>
                    <a:pt x="522" y="955"/>
                  </a:lnTo>
                  <a:lnTo>
                    <a:pt x="547" y="953"/>
                  </a:lnTo>
                  <a:lnTo>
                    <a:pt x="572" y="950"/>
                  </a:lnTo>
                  <a:lnTo>
                    <a:pt x="597" y="947"/>
                  </a:lnTo>
                  <a:lnTo>
                    <a:pt x="620" y="942"/>
                  </a:lnTo>
                  <a:lnTo>
                    <a:pt x="643" y="936"/>
                  </a:lnTo>
                  <a:lnTo>
                    <a:pt x="667" y="929"/>
                  </a:lnTo>
                  <a:lnTo>
                    <a:pt x="689" y="922"/>
                  </a:lnTo>
                  <a:lnTo>
                    <a:pt x="712" y="912"/>
                  </a:lnTo>
                  <a:lnTo>
                    <a:pt x="733" y="902"/>
                  </a:lnTo>
                  <a:lnTo>
                    <a:pt x="753" y="892"/>
                  </a:lnTo>
                  <a:lnTo>
                    <a:pt x="774" y="880"/>
                  </a:lnTo>
                  <a:lnTo>
                    <a:pt x="793" y="868"/>
                  </a:lnTo>
                  <a:lnTo>
                    <a:pt x="811" y="853"/>
                  </a:lnTo>
                  <a:lnTo>
                    <a:pt x="830" y="839"/>
                  </a:lnTo>
                  <a:lnTo>
                    <a:pt x="847" y="824"/>
                  </a:lnTo>
                  <a:lnTo>
                    <a:pt x="863" y="808"/>
                  </a:lnTo>
                  <a:lnTo>
                    <a:pt x="879" y="791"/>
                  </a:lnTo>
                  <a:lnTo>
                    <a:pt x="893" y="773"/>
                  </a:lnTo>
                  <a:lnTo>
                    <a:pt x="907" y="755"/>
                  </a:lnTo>
                  <a:lnTo>
                    <a:pt x="919" y="735"/>
                  </a:lnTo>
                  <a:lnTo>
                    <a:pt x="932" y="716"/>
                  </a:lnTo>
                  <a:lnTo>
                    <a:pt x="943" y="694"/>
                  </a:lnTo>
                  <a:lnTo>
                    <a:pt x="952" y="673"/>
                  </a:lnTo>
                  <a:lnTo>
                    <a:pt x="961" y="651"/>
                  </a:lnTo>
                  <a:lnTo>
                    <a:pt x="969" y="628"/>
                  </a:lnTo>
                  <a:lnTo>
                    <a:pt x="976" y="605"/>
                  </a:lnTo>
                  <a:lnTo>
                    <a:pt x="981" y="580"/>
                  </a:lnTo>
                  <a:lnTo>
                    <a:pt x="986" y="556"/>
                  </a:lnTo>
                  <a:lnTo>
                    <a:pt x="989" y="531"/>
                  </a:lnTo>
                  <a:lnTo>
                    <a:pt x="991" y="504"/>
                  </a:lnTo>
                  <a:lnTo>
                    <a:pt x="991" y="478"/>
                  </a:lnTo>
                  <a:lnTo>
                    <a:pt x="991" y="478"/>
                  </a:lnTo>
                  <a:lnTo>
                    <a:pt x="991" y="451"/>
                  </a:lnTo>
                  <a:lnTo>
                    <a:pt x="989" y="425"/>
                  </a:lnTo>
                  <a:lnTo>
                    <a:pt x="986" y="399"/>
                  </a:lnTo>
                  <a:lnTo>
                    <a:pt x="981" y="375"/>
                  </a:lnTo>
                  <a:lnTo>
                    <a:pt x="976" y="350"/>
                  </a:lnTo>
                  <a:lnTo>
                    <a:pt x="969" y="327"/>
                  </a:lnTo>
                  <a:lnTo>
                    <a:pt x="961" y="304"/>
                  </a:lnTo>
                  <a:lnTo>
                    <a:pt x="952" y="282"/>
                  </a:lnTo>
                  <a:lnTo>
                    <a:pt x="943" y="261"/>
                  </a:lnTo>
                  <a:lnTo>
                    <a:pt x="932" y="240"/>
                  </a:lnTo>
                  <a:lnTo>
                    <a:pt x="919" y="220"/>
                  </a:lnTo>
                  <a:lnTo>
                    <a:pt x="907" y="201"/>
                  </a:lnTo>
                  <a:lnTo>
                    <a:pt x="893" y="182"/>
                  </a:lnTo>
                  <a:lnTo>
                    <a:pt x="879" y="164"/>
                  </a:lnTo>
                  <a:lnTo>
                    <a:pt x="863" y="148"/>
                  </a:lnTo>
                  <a:lnTo>
                    <a:pt x="847" y="131"/>
                  </a:lnTo>
                  <a:lnTo>
                    <a:pt x="830" y="116"/>
                  </a:lnTo>
                  <a:lnTo>
                    <a:pt x="811" y="102"/>
                  </a:lnTo>
                  <a:lnTo>
                    <a:pt x="793" y="88"/>
                  </a:lnTo>
                  <a:lnTo>
                    <a:pt x="774" y="75"/>
                  </a:lnTo>
                  <a:lnTo>
                    <a:pt x="753" y="64"/>
                  </a:lnTo>
                  <a:lnTo>
                    <a:pt x="733" y="53"/>
                  </a:lnTo>
                  <a:lnTo>
                    <a:pt x="712" y="43"/>
                  </a:lnTo>
                  <a:lnTo>
                    <a:pt x="689" y="35"/>
                  </a:lnTo>
                  <a:lnTo>
                    <a:pt x="667" y="26"/>
                  </a:lnTo>
                  <a:lnTo>
                    <a:pt x="643" y="19"/>
                  </a:lnTo>
                  <a:lnTo>
                    <a:pt x="620" y="13"/>
                  </a:lnTo>
                  <a:lnTo>
                    <a:pt x="597" y="8"/>
                  </a:lnTo>
                  <a:lnTo>
                    <a:pt x="572" y="5"/>
                  </a:lnTo>
                  <a:lnTo>
                    <a:pt x="547" y="2"/>
                  </a:lnTo>
                  <a:lnTo>
                    <a:pt x="522" y="0"/>
                  </a:lnTo>
                  <a:lnTo>
                    <a:pt x="496" y="0"/>
                  </a:lnTo>
                  <a:lnTo>
                    <a:pt x="496" y="0"/>
                  </a:lnTo>
                  <a:close/>
                  <a:moveTo>
                    <a:pt x="496" y="751"/>
                  </a:moveTo>
                  <a:lnTo>
                    <a:pt x="496" y="751"/>
                  </a:lnTo>
                  <a:lnTo>
                    <a:pt x="480" y="751"/>
                  </a:lnTo>
                  <a:lnTo>
                    <a:pt x="465" y="749"/>
                  </a:lnTo>
                  <a:lnTo>
                    <a:pt x="451" y="747"/>
                  </a:lnTo>
                  <a:lnTo>
                    <a:pt x="437" y="745"/>
                  </a:lnTo>
                  <a:lnTo>
                    <a:pt x="422" y="741"/>
                  </a:lnTo>
                  <a:lnTo>
                    <a:pt x="409" y="738"/>
                  </a:lnTo>
                  <a:lnTo>
                    <a:pt x="396" y="733"/>
                  </a:lnTo>
                  <a:lnTo>
                    <a:pt x="384" y="728"/>
                  </a:lnTo>
                  <a:lnTo>
                    <a:pt x="371" y="723"/>
                  </a:lnTo>
                  <a:lnTo>
                    <a:pt x="360" y="716"/>
                  </a:lnTo>
                  <a:lnTo>
                    <a:pt x="349" y="710"/>
                  </a:lnTo>
                  <a:lnTo>
                    <a:pt x="338" y="702"/>
                  </a:lnTo>
                  <a:lnTo>
                    <a:pt x="328" y="694"/>
                  </a:lnTo>
                  <a:lnTo>
                    <a:pt x="317" y="685"/>
                  </a:lnTo>
                  <a:lnTo>
                    <a:pt x="308" y="677"/>
                  </a:lnTo>
                  <a:lnTo>
                    <a:pt x="300" y="668"/>
                  </a:lnTo>
                  <a:lnTo>
                    <a:pt x="291" y="658"/>
                  </a:lnTo>
                  <a:lnTo>
                    <a:pt x="284" y="648"/>
                  </a:lnTo>
                  <a:lnTo>
                    <a:pt x="276" y="637"/>
                  </a:lnTo>
                  <a:lnTo>
                    <a:pt x="269" y="626"/>
                  </a:lnTo>
                  <a:lnTo>
                    <a:pt x="257" y="604"/>
                  </a:lnTo>
                  <a:lnTo>
                    <a:pt x="247" y="580"/>
                  </a:lnTo>
                  <a:lnTo>
                    <a:pt x="239" y="556"/>
                  </a:lnTo>
                  <a:lnTo>
                    <a:pt x="233" y="531"/>
                  </a:lnTo>
                  <a:lnTo>
                    <a:pt x="230" y="504"/>
                  </a:lnTo>
                  <a:lnTo>
                    <a:pt x="229" y="478"/>
                  </a:lnTo>
                  <a:lnTo>
                    <a:pt x="229" y="478"/>
                  </a:lnTo>
                  <a:lnTo>
                    <a:pt x="230" y="451"/>
                  </a:lnTo>
                  <a:lnTo>
                    <a:pt x="233" y="425"/>
                  </a:lnTo>
                  <a:lnTo>
                    <a:pt x="239" y="399"/>
                  </a:lnTo>
                  <a:lnTo>
                    <a:pt x="247" y="375"/>
                  </a:lnTo>
                  <a:lnTo>
                    <a:pt x="257" y="351"/>
                  </a:lnTo>
                  <a:lnTo>
                    <a:pt x="269" y="329"/>
                  </a:lnTo>
                  <a:lnTo>
                    <a:pt x="276" y="318"/>
                  </a:lnTo>
                  <a:lnTo>
                    <a:pt x="284" y="308"/>
                  </a:lnTo>
                  <a:lnTo>
                    <a:pt x="291" y="297"/>
                  </a:lnTo>
                  <a:lnTo>
                    <a:pt x="300" y="288"/>
                  </a:lnTo>
                  <a:lnTo>
                    <a:pt x="308" y="279"/>
                  </a:lnTo>
                  <a:lnTo>
                    <a:pt x="317" y="270"/>
                  </a:lnTo>
                  <a:lnTo>
                    <a:pt x="328" y="262"/>
                  </a:lnTo>
                  <a:lnTo>
                    <a:pt x="338" y="254"/>
                  </a:lnTo>
                  <a:lnTo>
                    <a:pt x="349" y="246"/>
                  </a:lnTo>
                  <a:lnTo>
                    <a:pt x="360" y="239"/>
                  </a:lnTo>
                  <a:lnTo>
                    <a:pt x="371" y="233"/>
                  </a:lnTo>
                  <a:lnTo>
                    <a:pt x="384" y="227"/>
                  </a:lnTo>
                  <a:lnTo>
                    <a:pt x="396" y="222"/>
                  </a:lnTo>
                  <a:lnTo>
                    <a:pt x="409" y="218"/>
                  </a:lnTo>
                  <a:lnTo>
                    <a:pt x="422" y="214"/>
                  </a:lnTo>
                  <a:lnTo>
                    <a:pt x="437" y="211"/>
                  </a:lnTo>
                  <a:lnTo>
                    <a:pt x="451" y="208"/>
                  </a:lnTo>
                  <a:lnTo>
                    <a:pt x="465" y="206"/>
                  </a:lnTo>
                  <a:lnTo>
                    <a:pt x="480" y="205"/>
                  </a:lnTo>
                  <a:lnTo>
                    <a:pt x="496" y="205"/>
                  </a:lnTo>
                  <a:lnTo>
                    <a:pt x="496" y="205"/>
                  </a:lnTo>
                  <a:lnTo>
                    <a:pt x="512" y="205"/>
                  </a:lnTo>
                  <a:lnTo>
                    <a:pt x="526" y="206"/>
                  </a:lnTo>
                  <a:lnTo>
                    <a:pt x="542" y="208"/>
                  </a:lnTo>
                  <a:lnTo>
                    <a:pt x="556" y="211"/>
                  </a:lnTo>
                  <a:lnTo>
                    <a:pt x="569" y="214"/>
                  </a:lnTo>
                  <a:lnTo>
                    <a:pt x="582" y="218"/>
                  </a:lnTo>
                  <a:lnTo>
                    <a:pt x="595" y="222"/>
                  </a:lnTo>
                  <a:lnTo>
                    <a:pt x="608" y="227"/>
                  </a:lnTo>
                  <a:lnTo>
                    <a:pt x="620" y="233"/>
                  </a:lnTo>
                  <a:lnTo>
                    <a:pt x="632" y="239"/>
                  </a:lnTo>
                  <a:lnTo>
                    <a:pt x="643" y="246"/>
                  </a:lnTo>
                  <a:lnTo>
                    <a:pt x="654" y="254"/>
                  </a:lnTo>
                  <a:lnTo>
                    <a:pt x="665" y="262"/>
                  </a:lnTo>
                  <a:lnTo>
                    <a:pt x="674" y="270"/>
                  </a:lnTo>
                  <a:lnTo>
                    <a:pt x="683" y="279"/>
                  </a:lnTo>
                  <a:lnTo>
                    <a:pt x="692" y="288"/>
                  </a:lnTo>
                  <a:lnTo>
                    <a:pt x="700" y="297"/>
                  </a:lnTo>
                  <a:lnTo>
                    <a:pt x="709" y="308"/>
                  </a:lnTo>
                  <a:lnTo>
                    <a:pt x="716" y="318"/>
                  </a:lnTo>
                  <a:lnTo>
                    <a:pt x="723" y="329"/>
                  </a:lnTo>
                  <a:lnTo>
                    <a:pt x="735" y="351"/>
                  </a:lnTo>
                  <a:lnTo>
                    <a:pt x="745" y="375"/>
                  </a:lnTo>
                  <a:lnTo>
                    <a:pt x="753" y="399"/>
                  </a:lnTo>
                  <a:lnTo>
                    <a:pt x="759" y="425"/>
                  </a:lnTo>
                  <a:lnTo>
                    <a:pt x="763" y="451"/>
                  </a:lnTo>
                  <a:lnTo>
                    <a:pt x="764" y="478"/>
                  </a:lnTo>
                  <a:lnTo>
                    <a:pt x="764" y="478"/>
                  </a:lnTo>
                  <a:lnTo>
                    <a:pt x="763" y="504"/>
                  </a:lnTo>
                  <a:lnTo>
                    <a:pt x="759" y="531"/>
                  </a:lnTo>
                  <a:lnTo>
                    <a:pt x="753" y="556"/>
                  </a:lnTo>
                  <a:lnTo>
                    <a:pt x="745" y="580"/>
                  </a:lnTo>
                  <a:lnTo>
                    <a:pt x="735" y="604"/>
                  </a:lnTo>
                  <a:lnTo>
                    <a:pt x="723" y="626"/>
                  </a:lnTo>
                  <a:lnTo>
                    <a:pt x="716" y="637"/>
                  </a:lnTo>
                  <a:lnTo>
                    <a:pt x="709" y="648"/>
                  </a:lnTo>
                  <a:lnTo>
                    <a:pt x="700" y="658"/>
                  </a:lnTo>
                  <a:lnTo>
                    <a:pt x="692" y="668"/>
                  </a:lnTo>
                  <a:lnTo>
                    <a:pt x="683" y="677"/>
                  </a:lnTo>
                  <a:lnTo>
                    <a:pt x="674" y="685"/>
                  </a:lnTo>
                  <a:lnTo>
                    <a:pt x="665" y="694"/>
                  </a:lnTo>
                  <a:lnTo>
                    <a:pt x="654" y="702"/>
                  </a:lnTo>
                  <a:lnTo>
                    <a:pt x="643" y="710"/>
                  </a:lnTo>
                  <a:lnTo>
                    <a:pt x="632" y="716"/>
                  </a:lnTo>
                  <a:lnTo>
                    <a:pt x="620" y="723"/>
                  </a:lnTo>
                  <a:lnTo>
                    <a:pt x="608" y="728"/>
                  </a:lnTo>
                  <a:lnTo>
                    <a:pt x="595" y="733"/>
                  </a:lnTo>
                  <a:lnTo>
                    <a:pt x="582" y="738"/>
                  </a:lnTo>
                  <a:lnTo>
                    <a:pt x="569" y="741"/>
                  </a:lnTo>
                  <a:lnTo>
                    <a:pt x="556" y="745"/>
                  </a:lnTo>
                  <a:lnTo>
                    <a:pt x="542" y="747"/>
                  </a:lnTo>
                  <a:lnTo>
                    <a:pt x="526" y="749"/>
                  </a:lnTo>
                  <a:lnTo>
                    <a:pt x="512" y="751"/>
                  </a:lnTo>
                  <a:lnTo>
                    <a:pt x="496" y="751"/>
                  </a:lnTo>
                  <a:lnTo>
                    <a:pt x="496" y="7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06060"/>
                </a:solidFill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auto">
            <a:xfrm>
              <a:off x="3100388" y="5346700"/>
              <a:ext cx="1120775" cy="739775"/>
            </a:xfrm>
            <a:custGeom>
              <a:avLst/>
              <a:gdLst/>
              <a:ahLst/>
              <a:cxnLst>
                <a:cxn ang="0">
                  <a:pos x="216" y="165"/>
                </a:cxn>
                <a:cxn ang="0">
                  <a:pos x="229" y="149"/>
                </a:cxn>
                <a:cxn ang="0">
                  <a:pos x="259" y="103"/>
                </a:cxn>
                <a:cxn ang="0">
                  <a:pos x="301" y="62"/>
                </a:cxn>
                <a:cxn ang="0">
                  <a:pos x="355" y="30"/>
                </a:cxn>
                <a:cxn ang="0">
                  <a:pos x="420" y="8"/>
                </a:cxn>
                <a:cxn ang="0">
                  <a:pos x="500" y="0"/>
                </a:cxn>
                <a:cxn ang="0">
                  <a:pos x="550" y="2"/>
                </a:cxn>
                <a:cxn ang="0">
                  <a:pos x="618" y="16"/>
                </a:cxn>
                <a:cxn ang="0">
                  <a:pos x="677" y="42"/>
                </a:cxn>
                <a:cxn ang="0">
                  <a:pos x="725" y="79"/>
                </a:cxn>
                <a:cxn ang="0">
                  <a:pos x="764" y="128"/>
                </a:cxn>
                <a:cxn ang="0">
                  <a:pos x="784" y="169"/>
                </a:cxn>
                <a:cxn ang="0">
                  <a:pos x="825" y="110"/>
                </a:cxn>
                <a:cxn ang="0">
                  <a:pos x="872" y="64"/>
                </a:cxn>
                <a:cxn ang="0">
                  <a:pos x="927" y="31"/>
                </a:cxn>
                <a:cxn ang="0">
                  <a:pos x="989" y="10"/>
                </a:cxn>
                <a:cxn ang="0">
                  <a:pos x="1059" y="0"/>
                </a:cxn>
                <a:cxn ang="0">
                  <a:pos x="1106" y="0"/>
                </a:cxn>
                <a:cxn ang="0">
                  <a:pos x="1168" y="7"/>
                </a:cxn>
                <a:cxn ang="0">
                  <a:pos x="1221" y="23"/>
                </a:cxn>
                <a:cxn ang="0">
                  <a:pos x="1268" y="47"/>
                </a:cxn>
                <a:cxn ang="0">
                  <a:pos x="1307" y="76"/>
                </a:cxn>
                <a:cxn ang="0">
                  <a:pos x="1339" y="113"/>
                </a:cxn>
                <a:cxn ang="0">
                  <a:pos x="1365" y="156"/>
                </a:cxn>
                <a:cxn ang="0">
                  <a:pos x="1385" y="203"/>
                </a:cxn>
                <a:cxn ang="0">
                  <a:pos x="1399" y="256"/>
                </a:cxn>
                <a:cxn ang="0">
                  <a:pos x="1408" y="311"/>
                </a:cxn>
                <a:cxn ang="0">
                  <a:pos x="1413" y="933"/>
                </a:cxn>
                <a:cxn ang="0">
                  <a:pos x="1184" y="417"/>
                </a:cxn>
                <a:cxn ang="0">
                  <a:pos x="1180" y="355"/>
                </a:cxn>
                <a:cxn ang="0">
                  <a:pos x="1167" y="299"/>
                </a:cxn>
                <a:cxn ang="0">
                  <a:pos x="1140" y="255"/>
                </a:cxn>
                <a:cxn ang="0">
                  <a:pos x="1107" y="226"/>
                </a:cxn>
                <a:cxn ang="0">
                  <a:pos x="1081" y="215"/>
                </a:cxn>
                <a:cxn ang="0">
                  <a:pos x="1051" y="207"/>
                </a:cxn>
                <a:cxn ang="0">
                  <a:pos x="1015" y="205"/>
                </a:cxn>
                <a:cxn ang="0">
                  <a:pos x="977" y="208"/>
                </a:cxn>
                <a:cxn ang="0">
                  <a:pos x="945" y="216"/>
                </a:cxn>
                <a:cxn ang="0">
                  <a:pos x="915" y="230"/>
                </a:cxn>
                <a:cxn ang="0">
                  <a:pos x="891" y="248"/>
                </a:cxn>
                <a:cxn ang="0">
                  <a:pos x="853" y="295"/>
                </a:cxn>
                <a:cxn ang="0">
                  <a:pos x="831" y="353"/>
                </a:cxn>
                <a:cxn ang="0">
                  <a:pos x="821" y="417"/>
                </a:cxn>
                <a:cxn ang="0">
                  <a:pos x="592" y="933"/>
                </a:cxn>
                <a:cxn ang="0">
                  <a:pos x="591" y="370"/>
                </a:cxn>
                <a:cxn ang="0">
                  <a:pos x="583" y="315"/>
                </a:cxn>
                <a:cxn ang="0">
                  <a:pos x="565" y="269"/>
                </a:cxn>
                <a:cxn ang="0">
                  <a:pos x="534" y="234"/>
                </a:cxn>
                <a:cxn ang="0">
                  <a:pos x="491" y="212"/>
                </a:cxn>
                <a:cxn ang="0">
                  <a:pos x="436" y="205"/>
                </a:cxn>
                <a:cxn ang="0">
                  <a:pos x="410" y="206"/>
                </a:cxn>
                <a:cxn ang="0">
                  <a:pos x="373" y="212"/>
                </a:cxn>
                <a:cxn ang="0">
                  <a:pos x="341" y="224"/>
                </a:cxn>
                <a:cxn ang="0">
                  <a:pos x="313" y="239"/>
                </a:cxn>
                <a:cxn ang="0">
                  <a:pos x="290" y="260"/>
                </a:cxn>
                <a:cxn ang="0">
                  <a:pos x="254" y="310"/>
                </a:cxn>
                <a:cxn ang="0">
                  <a:pos x="235" y="370"/>
                </a:cxn>
                <a:cxn ang="0">
                  <a:pos x="228" y="436"/>
                </a:cxn>
                <a:cxn ang="0">
                  <a:pos x="0" y="22"/>
                </a:cxn>
              </a:cxnLst>
              <a:rect l="0" t="0" r="r" b="b"/>
              <a:pathLst>
                <a:path w="1413" h="933">
                  <a:moveTo>
                    <a:pt x="0" y="22"/>
                  </a:moveTo>
                  <a:lnTo>
                    <a:pt x="216" y="22"/>
                  </a:lnTo>
                  <a:lnTo>
                    <a:pt x="216" y="165"/>
                  </a:lnTo>
                  <a:lnTo>
                    <a:pt x="220" y="165"/>
                  </a:lnTo>
                  <a:lnTo>
                    <a:pt x="220" y="165"/>
                  </a:lnTo>
                  <a:lnTo>
                    <a:pt x="229" y="149"/>
                  </a:lnTo>
                  <a:lnTo>
                    <a:pt x="238" y="133"/>
                  </a:lnTo>
                  <a:lnTo>
                    <a:pt x="248" y="118"/>
                  </a:lnTo>
                  <a:lnTo>
                    <a:pt x="259" y="103"/>
                  </a:lnTo>
                  <a:lnTo>
                    <a:pt x="272" y="89"/>
                  </a:lnTo>
                  <a:lnTo>
                    <a:pt x="286" y="75"/>
                  </a:lnTo>
                  <a:lnTo>
                    <a:pt x="301" y="62"/>
                  </a:lnTo>
                  <a:lnTo>
                    <a:pt x="318" y="50"/>
                  </a:lnTo>
                  <a:lnTo>
                    <a:pt x="336" y="40"/>
                  </a:lnTo>
                  <a:lnTo>
                    <a:pt x="355" y="30"/>
                  </a:lnTo>
                  <a:lnTo>
                    <a:pt x="375" y="20"/>
                  </a:lnTo>
                  <a:lnTo>
                    <a:pt x="398" y="13"/>
                  </a:lnTo>
                  <a:lnTo>
                    <a:pt x="420" y="8"/>
                  </a:lnTo>
                  <a:lnTo>
                    <a:pt x="446" y="3"/>
                  </a:lnTo>
                  <a:lnTo>
                    <a:pt x="472" y="1"/>
                  </a:lnTo>
                  <a:lnTo>
                    <a:pt x="500" y="0"/>
                  </a:lnTo>
                  <a:lnTo>
                    <a:pt x="500" y="0"/>
                  </a:lnTo>
                  <a:lnTo>
                    <a:pt x="525" y="0"/>
                  </a:lnTo>
                  <a:lnTo>
                    <a:pt x="550" y="2"/>
                  </a:lnTo>
                  <a:lnTo>
                    <a:pt x="574" y="5"/>
                  </a:lnTo>
                  <a:lnTo>
                    <a:pt x="596" y="10"/>
                  </a:lnTo>
                  <a:lnTo>
                    <a:pt x="618" y="16"/>
                  </a:lnTo>
                  <a:lnTo>
                    <a:pt x="638" y="23"/>
                  </a:lnTo>
                  <a:lnTo>
                    <a:pt x="659" y="32"/>
                  </a:lnTo>
                  <a:lnTo>
                    <a:pt x="677" y="42"/>
                  </a:lnTo>
                  <a:lnTo>
                    <a:pt x="694" y="53"/>
                  </a:lnTo>
                  <a:lnTo>
                    <a:pt x="711" y="65"/>
                  </a:lnTo>
                  <a:lnTo>
                    <a:pt x="725" y="79"/>
                  </a:lnTo>
                  <a:lnTo>
                    <a:pt x="739" y="95"/>
                  </a:lnTo>
                  <a:lnTo>
                    <a:pt x="752" y="111"/>
                  </a:lnTo>
                  <a:lnTo>
                    <a:pt x="764" y="128"/>
                  </a:lnTo>
                  <a:lnTo>
                    <a:pt x="775" y="148"/>
                  </a:lnTo>
                  <a:lnTo>
                    <a:pt x="784" y="169"/>
                  </a:lnTo>
                  <a:lnTo>
                    <a:pt x="784" y="169"/>
                  </a:lnTo>
                  <a:lnTo>
                    <a:pt x="797" y="148"/>
                  </a:lnTo>
                  <a:lnTo>
                    <a:pt x="810" y="128"/>
                  </a:lnTo>
                  <a:lnTo>
                    <a:pt x="825" y="110"/>
                  </a:lnTo>
                  <a:lnTo>
                    <a:pt x="840" y="94"/>
                  </a:lnTo>
                  <a:lnTo>
                    <a:pt x="855" y="78"/>
                  </a:lnTo>
                  <a:lnTo>
                    <a:pt x="872" y="64"/>
                  </a:lnTo>
                  <a:lnTo>
                    <a:pt x="890" y="52"/>
                  </a:lnTo>
                  <a:lnTo>
                    <a:pt x="907" y="41"/>
                  </a:lnTo>
                  <a:lnTo>
                    <a:pt x="927" y="31"/>
                  </a:lnTo>
                  <a:lnTo>
                    <a:pt x="946" y="22"/>
                  </a:lnTo>
                  <a:lnTo>
                    <a:pt x="967" y="15"/>
                  </a:lnTo>
                  <a:lnTo>
                    <a:pt x="989" y="10"/>
                  </a:lnTo>
                  <a:lnTo>
                    <a:pt x="1011" y="5"/>
                  </a:lnTo>
                  <a:lnTo>
                    <a:pt x="1035" y="2"/>
                  </a:lnTo>
                  <a:lnTo>
                    <a:pt x="1059" y="0"/>
                  </a:lnTo>
                  <a:lnTo>
                    <a:pt x="1083" y="0"/>
                  </a:lnTo>
                  <a:lnTo>
                    <a:pt x="1083" y="0"/>
                  </a:lnTo>
                  <a:lnTo>
                    <a:pt x="1106" y="0"/>
                  </a:lnTo>
                  <a:lnTo>
                    <a:pt x="1127" y="2"/>
                  </a:lnTo>
                  <a:lnTo>
                    <a:pt x="1148" y="4"/>
                  </a:lnTo>
                  <a:lnTo>
                    <a:pt x="1168" y="7"/>
                  </a:lnTo>
                  <a:lnTo>
                    <a:pt x="1186" y="12"/>
                  </a:lnTo>
                  <a:lnTo>
                    <a:pt x="1205" y="17"/>
                  </a:lnTo>
                  <a:lnTo>
                    <a:pt x="1221" y="23"/>
                  </a:lnTo>
                  <a:lnTo>
                    <a:pt x="1237" y="31"/>
                  </a:lnTo>
                  <a:lnTo>
                    <a:pt x="1253" y="38"/>
                  </a:lnTo>
                  <a:lnTo>
                    <a:pt x="1268" y="47"/>
                  </a:lnTo>
                  <a:lnTo>
                    <a:pt x="1281" y="56"/>
                  </a:lnTo>
                  <a:lnTo>
                    <a:pt x="1294" y="66"/>
                  </a:lnTo>
                  <a:lnTo>
                    <a:pt x="1307" y="76"/>
                  </a:lnTo>
                  <a:lnTo>
                    <a:pt x="1318" y="89"/>
                  </a:lnTo>
                  <a:lnTo>
                    <a:pt x="1329" y="101"/>
                  </a:lnTo>
                  <a:lnTo>
                    <a:pt x="1339" y="113"/>
                  </a:lnTo>
                  <a:lnTo>
                    <a:pt x="1348" y="127"/>
                  </a:lnTo>
                  <a:lnTo>
                    <a:pt x="1357" y="141"/>
                  </a:lnTo>
                  <a:lnTo>
                    <a:pt x="1365" y="156"/>
                  </a:lnTo>
                  <a:lnTo>
                    <a:pt x="1373" y="171"/>
                  </a:lnTo>
                  <a:lnTo>
                    <a:pt x="1379" y="186"/>
                  </a:lnTo>
                  <a:lnTo>
                    <a:pt x="1385" y="203"/>
                  </a:lnTo>
                  <a:lnTo>
                    <a:pt x="1390" y="220"/>
                  </a:lnTo>
                  <a:lnTo>
                    <a:pt x="1395" y="237"/>
                  </a:lnTo>
                  <a:lnTo>
                    <a:pt x="1399" y="256"/>
                  </a:lnTo>
                  <a:lnTo>
                    <a:pt x="1402" y="273"/>
                  </a:lnTo>
                  <a:lnTo>
                    <a:pt x="1405" y="292"/>
                  </a:lnTo>
                  <a:lnTo>
                    <a:pt x="1408" y="311"/>
                  </a:lnTo>
                  <a:lnTo>
                    <a:pt x="1411" y="350"/>
                  </a:lnTo>
                  <a:lnTo>
                    <a:pt x="1413" y="390"/>
                  </a:lnTo>
                  <a:lnTo>
                    <a:pt x="1413" y="933"/>
                  </a:lnTo>
                  <a:lnTo>
                    <a:pt x="1184" y="933"/>
                  </a:lnTo>
                  <a:lnTo>
                    <a:pt x="1184" y="417"/>
                  </a:lnTo>
                  <a:lnTo>
                    <a:pt x="1184" y="417"/>
                  </a:lnTo>
                  <a:lnTo>
                    <a:pt x="1184" y="396"/>
                  </a:lnTo>
                  <a:lnTo>
                    <a:pt x="1182" y="376"/>
                  </a:lnTo>
                  <a:lnTo>
                    <a:pt x="1180" y="355"/>
                  </a:lnTo>
                  <a:lnTo>
                    <a:pt x="1177" y="336"/>
                  </a:lnTo>
                  <a:lnTo>
                    <a:pt x="1172" y="318"/>
                  </a:lnTo>
                  <a:lnTo>
                    <a:pt x="1167" y="299"/>
                  </a:lnTo>
                  <a:lnTo>
                    <a:pt x="1159" y="283"/>
                  </a:lnTo>
                  <a:lnTo>
                    <a:pt x="1151" y="268"/>
                  </a:lnTo>
                  <a:lnTo>
                    <a:pt x="1140" y="255"/>
                  </a:lnTo>
                  <a:lnTo>
                    <a:pt x="1128" y="241"/>
                  </a:lnTo>
                  <a:lnTo>
                    <a:pt x="1114" y="231"/>
                  </a:lnTo>
                  <a:lnTo>
                    <a:pt x="1107" y="226"/>
                  </a:lnTo>
                  <a:lnTo>
                    <a:pt x="1099" y="222"/>
                  </a:lnTo>
                  <a:lnTo>
                    <a:pt x="1091" y="218"/>
                  </a:lnTo>
                  <a:lnTo>
                    <a:pt x="1081" y="215"/>
                  </a:lnTo>
                  <a:lnTo>
                    <a:pt x="1071" y="212"/>
                  </a:lnTo>
                  <a:lnTo>
                    <a:pt x="1061" y="209"/>
                  </a:lnTo>
                  <a:lnTo>
                    <a:pt x="1051" y="207"/>
                  </a:lnTo>
                  <a:lnTo>
                    <a:pt x="1040" y="206"/>
                  </a:lnTo>
                  <a:lnTo>
                    <a:pt x="1015" y="205"/>
                  </a:lnTo>
                  <a:lnTo>
                    <a:pt x="1015" y="205"/>
                  </a:lnTo>
                  <a:lnTo>
                    <a:pt x="1003" y="205"/>
                  </a:lnTo>
                  <a:lnTo>
                    <a:pt x="990" y="206"/>
                  </a:lnTo>
                  <a:lnTo>
                    <a:pt x="977" y="208"/>
                  </a:lnTo>
                  <a:lnTo>
                    <a:pt x="966" y="210"/>
                  </a:lnTo>
                  <a:lnTo>
                    <a:pt x="955" y="213"/>
                  </a:lnTo>
                  <a:lnTo>
                    <a:pt x="945" y="216"/>
                  </a:lnTo>
                  <a:lnTo>
                    <a:pt x="935" y="220"/>
                  </a:lnTo>
                  <a:lnTo>
                    <a:pt x="924" y="225"/>
                  </a:lnTo>
                  <a:lnTo>
                    <a:pt x="915" y="230"/>
                  </a:lnTo>
                  <a:lnTo>
                    <a:pt x="907" y="235"/>
                  </a:lnTo>
                  <a:lnTo>
                    <a:pt x="899" y="241"/>
                  </a:lnTo>
                  <a:lnTo>
                    <a:pt x="891" y="248"/>
                  </a:lnTo>
                  <a:lnTo>
                    <a:pt x="877" y="263"/>
                  </a:lnTo>
                  <a:lnTo>
                    <a:pt x="864" y="278"/>
                  </a:lnTo>
                  <a:lnTo>
                    <a:pt x="853" y="295"/>
                  </a:lnTo>
                  <a:lnTo>
                    <a:pt x="844" y="314"/>
                  </a:lnTo>
                  <a:lnTo>
                    <a:pt x="837" y="333"/>
                  </a:lnTo>
                  <a:lnTo>
                    <a:pt x="831" y="353"/>
                  </a:lnTo>
                  <a:lnTo>
                    <a:pt x="826" y="375"/>
                  </a:lnTo>
                  <a:lnTo>
                    <a:pt x="823" y="396"/>
                  </a:lnTo>
                  <a:lnTo>
                    <a:pt x="821" y="417"/>
                  </a:lnTo>
                  <a:lnTo>
                    <a:pt x="820" y="440"/>
                  </a:lnTo>
                  <a:lnTo>
                    <a:pt x="820" y="933"/>
                  </a:lnTo>
                  <a:lnTo>
                    <a:pt x="592" y="933"/>
                  </a:lnTo>
                  <a:lnTo>
                    <a:pt x="592" y="390"/>
                  </a:lnTo>
                  <a:lnTo>
                    <a:pt x="592" y="390"/>
                  </a:lnTo>
                  <a:lnTo>
                    <a:pt x="591" y="370"/>
                  </a:lnTo>
                  <a:lnTo>
                    <a:pt x="590" y="350"/>
                  </a:lnTo>
                  <a:lnTo>
                    <a:pt x="587" y="332"/>
                  </a:lnTo>
                  <a:lnTo>
                    <a:pt x="583" y="315"/>
                  </a:lnTo>
                  <a:lnTo>
                    <a:pt x="578" y="297"/>
                  </a:lnTo>
                  <a:lnTo>
                    <a:pt x="572" y="282"/>
                  </a:lnTo>
                  <a:lnTo>
                    <a:pt x="565" y="269"/>
                  </a:lnTo>
                  <a:lnTo>
                    <a:pt x="556" y="256"/>
                  </a:lnTo>
                  <a:lnTo>
                    <a:pt x="545" y="244"/>
                  </a:lnTo>
                  <a:lnTo>
                    <a:pt x="534" y="234"/>
                  </a:lnTo>
                  <a:lnTo>
                    <a:pt x="522" y="225"/>
                  </a:lnTo>
                  <a:lnTo>
                    <a:pt x="508" y="218"/>
                  </a:lnTo>
                  <a:lnTo>
                    <a:pt x="491" y="212"/>
                  </a:lnTo>
                  <a:lnTo>
                    <a:pt x="475" y="208"/>
                  </a:lnTo>
                  <a:lnTo>
                    <a:pt x="457" y="206"/>
                  </a:lnTo>
                  <a:lnTo>
                    <a:pt x="436" y="205"/>
                  </a:lnTo>
                  <a:lnTo>
                    <a:pt x="436" y="205"/>
                  </a:lnTo>
                  <a:lnTo>
                    <a:pt x="423" y="205"/>
                  </a:lnTo>
                  <a:lnTo>
                    <a:pt x="410" y="206"/>
                  </a:lnTo>
                  <a:lnTo>
                    <a:pt x="397" y="208"/>
                  </a:lnTo>
                  <a:lnTo>
                    <a:pt x="384" y="210"/>
                  </a:lnTo>
                  <a:lnTo>
                    <a:pt x="373" y="212"/>
                  </a:lnTo>
                  <a:lnTo>
                    <a:pt x="362" y="216"/>
                  </a:lnTo>
                  <a:lnTo>
                    <a:pt x="351" y="219"/>
                  </a:lnTo>
                  <a:lnTo>
                    <a:pt x="341" y="224"/>
                  </a:lnTo>
                  <a:lnTo>
                    <a:pt x="332" y="228"/>
                  </a:lnTo>
                  <a:lnTo>
                    <a:pt x="322" y="234"/>
                  </a:lnTo>
                  <a:lnTo>
                    <a:pt x="313" y="239"/>
                  </a:lnTo>
                  <a:lnTo>
                    <a:pt x="305" y="245"/>
                  </a:lnTo>
                  <a:lnTo>
                    <a:pt x="297" y="253"/>
                  </a:lnTo>
                  <a:lnTo>
                    <a:pt x="290" y="260"/>
                  </a:lnTo>
                  <a:lnTo>
                    <a:pt x="277" y="275"/>
                  </a:lnTo>
                  <a:lnTo>
                    <a:pt x="264" y="291"/>
                  </a:lnTo>
                  <a:lnTo>
                    <a:pt x="254" y="310"/>
                  </a:lnTo>
                  <a:lnTo>
                    <a:pt x="246" y="329"/>
                  </a:lnTo>
                  <a:lnTo>
                    <a:pt x="240" y="348"/>
                  </a:lnTo>
                  <a:lnTo>
                    <a:pt x="235" y="370"/>
                  </a:lnTo>
                  <a:lnTo>
                    <a:pt x="231" y="391"/>
                  </a:lnTo>
                  <a:lnTo>
                    <a:pt x="229" y="413"/>
                  </a:lnTo>
                  <a:lnTo>
                    <a:pt x="228" y="436"/>
                  </a:lnTo>
                  <a:lnTo>
                    <a:pt x="228" y="933"/>
                  </a:lnTo>
                  <a:lnTo>
                    <a:pt x="0" y="933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06060"/>
                </a:solidFill>
              </a:endParaRPr>
            </a:p>
          </p:txBody>
        </p:sp>
        <p:sp>
          <p:nvSpPr>
            <p:cNvPr id="26" name="Freeform 30"/>
            <p:cNvSpPr>
              <a:spLocks noEditPoints="1"/>
            </p:cNvSpPr>
            <p:nvPr/>
          </p:nvSpPr>
          <p:spPr bwMode="auto">
            <a:xfrm>
              <a:off x="4367213" y="4995863"/>
              <a:ext cx="779462" cy="1109662"/>
            </a:xfrm>
            <a:custGeom>
              <a:avLst/>
              <a:gdLst/>
              <a:ahLst/>
              <a:cxnLst>
                <a:cxn ang="0">
                  <a:pos x="482" y="445"/>
                </a:cxn>
                <a:cxn ang="0">
                  <a:pos x="382" y="470"/>
                </a:cxn>
                <a:cxn ang="0">
                  <a:pos x="307" y="510"/>
                </a:cxn>
                <a:cxn ang="0">
                  <a:pos x="253" y="557"/>
                </a:cxn>
                <a:cxn ang="0">
                  <a:pos x="227" y="0"/>
                </a:cxn>
                <a:cxn ang="0">
                  <a:pos x="216" y="1238"/>
                </a:cxn>
                <a:cxn ang="0">
                  <a:pos x="248" y="1277"/>
                </a:cxn>
                <a:cxn ang="0">
                  <a:pos x="315" y="1337"/>
                </a:cxn>
                <a:cxn ang="0">
                  <a:pos x="395" y="1377"/>
                </a:cxn>
                <a:cxn ang="0">
                  <a:pos x="486" y="1395"/>
                </a:cxn>
                <a:cxn ang="0">
                  <a:pos x="559" y="1397"/>
                </a:cxn>
                <a:cxn ang="0">
                  <a:pos x="656" y="1383"/>
                </a:cxn>
                <a:cxn ang="0">
                  <a:pos x="742" y="1351"/>
                </a:cxn>
                <a:cxn ang="0">
                  <a:pos x="816" y="1305"/>
                </a:cxn>
                <a:cxn ang="0">
                  <a:pos x="877" y="1243"/>
                </a:cxn>
                <a:cxn ang="0">
                  <a:pos x="925" y="1170"/>
                </a:cxn>
                <a:cxn ang="0">
                  <a:pos x="959" y="1087"/>
                </a:cxn>
                <a:cxn ang="0">
                  <a:pos x="978" y="994"/>
                </a:cxn>
                <a:cxn ang="0">
                  <a:pos x="982" y="920"/>
                </a:cxn>
                <a:cxn ang="0">
                  <a:pos x="974" y="822"/>
                </a:cxn>
                <a:cxn ang="0">
                  <a:pos x="951" y="731"/>
                </a:cxn>
                <a:cxn ang="0">
                  <a:pos x="912" y="650"/>
                </a:cxn>
                <a:cxn ang="0">
                  <a:pos x="860" y="579"/>
                </a:cxn>
                <a:cxn ang="0">
                  <a:pos x="796" y="522"/>
                </a:cxn>
                <a:cxn ang="0">
                  <a:pos x="720" y="479"/>
                </a:cxn>
                <a:cxn ang="0">
                  <a:pos x="636" y="451"/>
                </a:cxn>
                <a:cxn ang="0">
                  <a:pos x="542" y="442"/>
                </a:cxn>
                <a:cxn ang="0">
                  <a:pos x="472" y="1193"/>
                </a:cxn>
                <a:cxn ang="0">
                  <a:pos x="414" y="1183"/>
                </a:cxn>
                <a:cxn ang="0">
                  <a:pos x="363" y="1165"/>
                </a:cxn>
                <a:cxn ang="0">
                  <a:pos x="319" y="1136"/>
                </a:cxn>
                <a:cxn ang="0">
                  <a:pos x="282" y="1100"/>
                </a:cxn>
                <a:cxn ang="0">
                  <a:pos x="249" y="1046"/>
                </a:cxn>
                <a:cxn ang="0">
                  <a:pos x="221" y="946"/>
                </a:cxn>
                <a:cxn ang="0">
                  <a:pos x="224" y="867"/>
                </a:cxn>
                <a:cxn ang="0">
                  <a:pos x="261" y="771"/>
                </a:cxn>
                <a:cxn ang="0">
                  <a:pos x="291" y="730"/>
                </a:cxn>
                <a:cxn ang="0">
                  <a:pos x="329" y="696"/>
                </a:cxn>
                <a:cxn ang="0">
                  <a:pos x="375" y="669"/>
                </a:cxn>
                <a:cxn ang="0">
                  <a:pos x="428" y="653"/>
                </a:cxn>
                <a:cxn ang="0">
                  <a:pos x="487" y="647"/>
                </a:cxn>
                <a:cxn ang="0">
                  <a:pos x="533" y="650"/>
                </a:cxn>
                <a:cxn ang="0">
                  <a:pos x="587" y="664"/>
                </a:cxn>
                <a:cxn ang="0">
                  <a:pos x="635" y="688"/>
                </a:cxn>
                <a:cxn ang="0">
                  <a:pos x="674" y="721"/>
                </a:cxn>
                <a:cxn ang="0">
                  <a:pos x="707" y="760"/>
                </a:cxn>
                <a:cxn ang="0">
                  <a:pos x="745" y="841"/>
                </a:cxn>
                <a:cxn ang="0">
                  <a:pos x="755" y="920"/>
                </a:cxn>
                <a:cxn ang="0">
                  <a:pos x="737" y="1022"/>
                </a:cxn>
                <a:cxn ang="0">
                  <a:pos x="700" y="1090"/>
                </a:cxn>
                <a:cxn ang="0">
                  <a:pos x="665" y="1127"/>
                </a:cxn>
                <a:cxn ang="0">
                  <a:pos x="623" y="1158"/>
                </a:cxn>
                <a:cxn ang="0">
                  <a:pos x="574" y="1180"/>
                </a:cxn>
                <a:cxn ang="0">
                  <a:pos x="518" y="1191"/>
                </a:cxn>
              </a:cxnLst>
              <a:rect l="0" t="0" r="r" b="b"/>
              <a:pathLst>
                <a:path w="982" h="1398">
                  <a:moveTo>
                    <a:pt x="542" y="442"/>
                  </a:moveTo>
                  <a:lnTo>
                    <a:pt x="542" y="442"/>
                  </a:lnTo>
                  <a:lnTo>
                    <a:pt x="511" y="443"/>
                  </a:lnTo>
                  <a:lnTo>
                    <a:pt x="482" y="445"/>
                  </a:lnTo>
                  <a:lnTo>
                    <a:pt x="454" y="449"/>
                  </a:lnTo>
                  <a:lnTo>
                    <a:pt x="429" y="455"/>
                  </a:lnTo>
                  <a:lnTo>
                    <a:pt x="404" y="462"/>
                  </a:lnTo>
                  <a:lnTo>
                    <a:pt x="382" y="470"/>
                  </a:lnTo>
                  <a:lnTo>
                    <a:pt x="361" y="479"/>
                  </a:lnTo>
                  <a:lnTo>
                    <a:pt x="341" y="489"/>
                  </a:lnTo>
                  <a:lnTo>
                    <a:pt x="324" y="499"/>
                  </a:lnTo>
                  <a:lnTo>
                    <a:pt x="307" y="510"/>
                  </a:lnTo>
                  <a:lnTo>
                    <a:pt x="291" y="522"/>
                  </a:lnTo>
                  <a:lnTo>
                    <a:pt x="277" y="534"/>
                  </a:lnTo>
                  <a:lnTo>
                    <a:pt x="265" y="546"/>
                  </a:lnTo>
                  <a:lnTo>
                    <a:pt x="253" y="557"/>
                  </a:lnTo>
                  <a:lnTo>
                    <a:pt x="242" y="569"/>
                  </a:lnTo>
                  <a:lnTo>
                    <a:pt x="233" y="580"/>
                  </a:lnTo>
                  <a:lnTo>
                    <a:pt x="227" y="580"/>
                  </a:lnTo>
                  <a:lnTo>
                    <a:pt x="227" y="0"/>
                  </a:lnTo>
                  <a:lnTo>
                    <a:pt x="0" y="0"/>
                  </a:lnTo>
                  <a:lnTo>
                    <a:pt x="0" y="1375"/>
                  </a:lnTo>
                  <a:lnTo>
                    <a:pt x="216" y="1375"/>
                  </a:lnTo>
                  <a:lnTo>
                    <a:pt x="216" y="1238"/>
                  </a:lnTo>
                  <a:lnTo>
                    <a:pt x="220" y="1238"/>
                  </a:lnTo>
                  <a:lnTo>
                    <a:pt x="220" y="1238"/>
                  </a:lnTo>
                  <a:lnTo>
                    <a:pt x="233" y="1258"/>
                  </a:lnTo>
                  <a:lnTo>
                    <a:pt x="248" y="1277"/>
                  </a:lnTo>
                  <a:lnTo>
                    <a:pt x="263" y="1294"/>
                  </a:lnTo>
                  <a:lnTo>
                    <a:pt x="279" y="1310"/>
                  </a:lnTo>
                  <a:lnTo>
                    <a:pt x="296" y="1324"/>
                  </a:lnTo>
                  <a:lnTo>
                    <a:pt x="315" y="1337"/>
                  </a:lnTo>
                  <a:lnTo>
                    <a:pt x="334" y="1349"/>
                  </a:lnTo>
                  <a:lnTo>
                    <a:pt x="353" y="1360"/>
                  </a:lnTo>
                  <a:lnTo>
                    <a:pt x="374" y="1369"/>
                  </a:lnTo>
                  <a:lnTo>
                    <a:pt x="395" y="1377"/>
                  </a:lnTo>
                  <a:lnTo>
                    <a:pt x="418" y="1383"/>
                  </a:lnTo>
                  <a:lnTo>
                    <a:pt x="440" y="1388"/>
                  </a:lnTo>
                  <a:lnTo>
                    <a:pt x="462" y="1392"/>
                  </a:lnTo>
                  <a:lnTo>
                    <a:pt x="486" y="1395"/>
                  </a:lnTo>
                  <a:lnTo>
                    <a:pt x="509" y="1397"/>
                  </a:lnTo>
                  <a:lnTo>
                    <a:pt x="533" y="1398"/>
                  </a:lnTo>
                  <a:lnTo>
                    <a:pt x="533" y="1398"/>
                  </a:lnTo>
                  <a:lnTo>
                    <a:pt x="559" y="1397"/>
                  </a:lnTo>
                  <a:lnTo>
                    <a:pt x="585" y="1395"/>
                  </a:lnTo>
                  <a:lnTo>
                    <a:pt x="609" y="1392"/>
                  </a:lnTo>
                  <a:lnTo>
                    <a:pt x="633" y="1388"/>
                  </a:lnTo>
                  <a:lnTo>
                    <a:pt x="656" y="1383"/>
                  </a:lnTo>
                  <a:lnTo>
                    <a:pt x="678" y="1377"/>
                  </a:lnTo>
                  <a:lnTo>
                    <a:pt x="701" y="1370"/>
                  </a:lnTo>
                  <a:lnTo>
                    <a:pt x="721" y="1361"/>
                  </a:lnTo>
                  <a:lnTo>
                    <a:pt x="742" y="1351"/>
                  </a:lnTo>
                  <a:lnTo>
                    <a:pt x="762" y="1341"/>
                  </a:lnTo>
                  <a:lnTo>
                    <a:pt x="780" y="1330"/>
                  </a:lnTo>
                  <a:lnTo>
                    <a:pt x="799" y="1318"/>
                  </a:lnTo>
                  <a:lnTo>
                    <a:pt x="816" y="1305"/>
                  </a:lnTo>
                  <a:lnTo>
                    <a:pt x="832" y="1290"/>
                  </a:lnTo>
                  <a:lnTo>
                    <a:pt x="849" y="1275"/>
                  </a:lnTo>
                  <a:lnTo>
                    <a:pt x="863" y="1260"/>
                  </a:lnTo>
                  <a:lnTo>
                    <a:pt x="877" y="1243"/>
                  </a:lnTo>
                  <a:lnTo>
                    <a:pt x="890" y="1226"/>
                  </a:lnTo>
                  <a:lnTo>
                    <a:pt x="903" y="1208"/>
                  </a:lnTo>
                  <a:lnTo>
                    <a:pt x="914" y="1189"/>
                  </a:lnTo>
                  <a:lnTo>
                    <a:pt x="925" y="1170"/>
                  </a:lnTo>
                  <a:lnTo>
                    <a:pt x="935" y="1150"/>
                  </a:lnTo>
                  <a:lnTo>
                    <a:pt x="943" y="1129"/>
                  </a:lnTo>
                  <a:lnTo>
                    <a:pt x="952" y="1108"/>
                  </a:lnTo>
                  <a:lnTo>
                    <a:pt x="959" y="1087"/>
                  </a:lnTo>
                  <a:lnTo>
                    <a:pt x="965" y="1064"/>
                  </a:lnTo>
                  <a:lnTo>
                    <a:pt x="970" y="1041"/>
                  </a:lnTo>
                  <a:lnTo>
                    <a:pt x="975" y="1017"/>
                  </a:lnTo>
                  <a:lnTo>
                    <a:pt x="978" y="994"/>
                  </a:lnTo>
                  <a:lnTo>
                    <a:pt x="980" y="969"/>
                  </a:lnTo>
                  <a:lnTo>
                    <a:pt x="982" y="945"/>
                  </a:lnTo>
                  <a:lnTo>
                    <a:pt x="982" y="920"/>
                  </a:lnTo>
                  <a:lnTo>
                    <a:pt x="982" y="920"/>
                  </a:lnTo>
                  <a:lnTo>
                    <a:pt x="982" y="894"/>
                  </a:lnTo>
                  <a:lnTo>
                    <a:pt x="980" y="870"/>
                  </a:lnTo>
                  <a:lnTo>
                    <a:pt x="978" y="845"/>
                  </a:lnTo>
                  <a:lnTo>
                    <a:pt x="974" y="822"/>
                  </a:lnTo>
                  <a:lnTo>
                    <a:pt x="970" y="798"/>
                  </a:lnTo>
                  <a:lnTo>
                    <a:pt x="964" y="776"/>
                  </a:lnTo>
                  <a:lnTo>
                    <a:pt x="958" y="754"/>
                  </a:lnTo>
                  <a:lnTo>
                    <a:pt x="951" y="731"/>
                  </a:lnTo>
                  <a:lnTo>
                    <a:pt x="942" y="710"/>
                  </a:lnTo>
                  <a:lnTo>
                    <a:pt x="933" y="689"/>
                  </a:lnTo>
                  <a:lnTo>
                    <a:pt x="923" y="669"/>
                  </a:lnTo>
                  <a:lnTo>
                    <a:pt x="912" y="650"/>
                  </a:lnTo>
                  <a:lnTo>
                    <a:pt x="900" y="631"/>
                  </a:lnTo>
                  <a:lnTo>
                    <a:pt x="887" y="613"/>
                  </a:lnTo>
                  <a:lnTo>
                    <a:pt x="874" y="596"/>
                  </a:lnTo>
                  <a:lnTo>
                    <a:pt x="860" y="579"/>
                  </a:lnTo>
                  <a:lnTo>
                    <a:pt x="845" y="564"/>
                  </a:lnTo>
                  <a:lnTo>
                    <a:pt x="829" y="549"/>
                  </a:lnTo>
                  <a:lnTo>
                    <a:pt x="813" y="535"/>
                  </a:lnTo>
                  <a:lnTo>
                    <a:pt x="796" y="522"/>
                  </a:lnTo>
                  <a:lnTo>
                    <a:pt x="778" y="509"/>
                  </a:lnTo>
                  <a:lnTo>
                    <a:pt x="760" y="498"/>
                  </a:lnTo>
                  <a:lnTo>
                    <a:pt x="741" y="488"/>
                  </a:lnTo>
                  <a:lnTo>
                    <a:pt x="720" y="479"/>
                  </a:lnTo>
                  <a:lnTo>
                    <a:pt x="701" y="470"/>
                  </a:lnTo>
                  <a:lnTo>
                    <a:pt x="679" y="462"/>
                  </a:lnTo>
                  <a:lnTo>
                    <a:pt x="658" y="456"/>
                  </a:lnTo>
                  <a:lnTo>
                    <a:pt x="636" y="451"/>
                  </a:lnTo>
                  <a:lnTo>
                    <a:pt x="613" y="447"/>
                  </a:lnTo>
                  <a:lnTo>
                    <a:pt x="590" y="444"/>
                  </a:lnTo>
                  <a:lnTo>
                    <a:pt x="566" y="442"/>
                  </a:lnTo>
                  <a:lnTo>
                    <a:pt x="542" y="442"/>
                  </a:lnTo>
                  <a:lnTo>
                    <a:pt x="542" y="442"/>
                  </a:lnTo>
                  <a:close/>
                  <a:moveTo>
                    <a:pt x="487" y="1193"/>
                  </a:moveTo>
                  <a:lnTo>
                    <a:pt x="487" y="1193"/>
                  </a:lnTo>
                  <a:lnTo>
                    <a:pt x="472" y="1193"/>
                  </a:lnTo>
                  <a:lnTo>
                    <a:pt x="456" y="1191"/>
                  </a:lnTo>
                  <a:lnTo>
                    <a:pt x="442" y="1189"/>
                  </a:lnTo>
                  <a:lnTo>
                    <a:pt x="428" y="1187"/>
                  </a:lnTo>
                  <a:lnTo>
                    <a:pt x="414" y="1183"/>
                  </a:lnTo>
                  <a:lnTo>
                    <a:pt x="400" y="1180"/>
                  </a:lnTo>
                  <a:lnTo>
                    <a:pt x="387" y="1175"/>
                  </a:lnTo>
                  <a:lnTo>
                    <a:pt x="375" y="1170"/>
                  </a:lnTo>
                  <a:lnTo>
                    <a:pt x="363" y="1165"/>
                  </a:lnTo>
                  <a:lnTo>
                    <a:pt x="351" y="1158"/>
                  </a:lnTo>
                  <a:lnTo>
                    <a:pt x="340" y="1152"/>
                  </a:lnTo>
                  <a:lnTo>
                    <a:pt x="329" y="1144"/>
                  </a:lnTo>
                  <a:lnTo>
                    <a:pt x="319" y="1136"/>
                  </a:lnTo>
                  <a:lnTo>
                    <a:pt x="309" y="1127"/>
                  </a:lnTo>
                  <a:lnTo>
                    <a:pt x="299" y="1119"/>
                  </a:lnTo>
                  <a:lnTo>
                    <a:pt x="291" y="1110"/>
                  </a:lnTo>
                  <a:lnTo>
                    <a:pt x="282" y="1100"/>
                  </a:lnTo>
                  <a:lnTo>
                    <a:pt x="275" y="1090"/>
                  </a:lnTo>
                  <a:lnTo>
                    <a:pt x="267" y="1079"/>
                  </a:lnTo>
                  <a:lnTo>
                    <a:pt x="261" y="1068"/>
                  </a:lnTo>
                  <a:lnTo>
                    <a:pt x="249" y="1046"/>
                  </a:lnTo>
                  <a:lnTo>
                    <a:pt x="238" y="1022"/>
                  </a:lnTo>
                  <a:lnTo>
                    <a:pt x="230" y="998"/>
                  </a:lnTo>
                  <a:lnTo>
                    <a:pt x="224" y="973"/>
                  </a:lnTo>
                  <a:lnTo>
                    <a:pt x="221" y="946"/>
                  </a:lnTo>
                  <a:lnTo>
                    <a:pt x="220" y="920"/>
                  </a:lnTo>
                  <a:lnTo>
                    <a:pt x="220" y="920"/>
                  </a:lnTo>
                  <a:lnTo>
                    <a:pt x="221" y="893"/>
                  </a:lnTo>
                  <a:lnTo>
                    <a:pt x="224" y="867"/>
                  </a:lnTo>
                  <a:lnTo>
                    <a:pt x="230" y="841"/>
                  </a:lnTo>
                  <a:lnTo>
                    <a:pt x="238" y="817"/>
                  </a:lnTo>
                  <a:lnTo>
                    <a:pt x="249" y="793"/>
                  </a:lnTo>
                  <a:lnTo>
                    <a:pt x="261" y="771"/>
                  </a:lnTo>
                  <a:lnTo>
                    <a:pt x="267" y="760"/>
                  </a:lnTo>
                  <a:lnTo>
                    <a:pt x="275" y="750"/>
                  </a:lnTo>
                  <a:lnTo>
                    <a:pt x="282" y="739"/>
                  </a:lnTo>
                  <a:lnTo>
                    <a:pt x="291" y="730"/>
                  </a:lnTo>
                  <a:lnTo>
                    <a:pt x="299" y="721"/>
                  </a:lnTo>
                  <a:lnTo>
                    <a:pt x="309" y="712"/>
                  </a:lnTo>
                  <a:lnTo>
                    <a:pt x="319" y="704"/>
                  </a:lnTo>
                  <a:lnTo>
                    <a:pt x="329" y="696"/>
                  </a:lnTo>
                  <a:lnTo>
                    <a:pt x="340" y="688"/>
                  </a:lnTo>
                  <a:lnTo>
                    <a:pt x="351" y="681"/>
                  </a:lnTo>
                  <a:lnTo>
                    <a:pt x="363" y="675"/>
                  </a:lnTo>
                  <a:lnTo>
                    <a:pt x="375" y="669"/>
                  </a:lnTo>
                  <a:lnTo>
                    <a:pt x="387" y="664"/>
                  </a:lnTo>
                  <a:lnTo>
                    <a:pt x="400" y="660"/>
                  </a:lnTo>
                  <a:lnTo>
                    <a:pt x="414" y="656"/>
                  </a:lnTo>
                  <a:lnTo>
                    <a:pt x="428" y="653"/>
                  </a:lnTo>
                  <a:lnTo>
                    <a:pt x="442" y="650"/>
                  </a:lnTo>
                  <a:lnTo>
                    <a:pt x="456" y="648"/>
                  </a:lnTo>
                  <a:lnTo>
                    <a:pt x="472" y="647"/>
                  </a:lnTo>
                  <a:lnTo>
                    <a:pt x="487" y="647"/>
                  </a:lnTo>
                  <a:lnTo>
                    <a:pt x="487" y="647"/>
                  </a:lnTo>
                  <a:lnTo>
                    <a:pt x="502" y="647"/>
                  </a:lnTo>
                  <a:lnTo>
                    <a:pt x="518" y="648"/>
                  </a:lnTo>
                  <a:lnTo>
                    <a:pt x="533" y="650"/>
                  </a:lnTo>
                  <a:lnTo>
                    <a:pt x="547" y="653"/>
                  </a:lnTo>
                  <a:lnTo>
                    <a:pt x="560" y="656"/>
                  </a:lnTo>
                  <a:lnTo>
                    <a:pt x="574" y="660"/>
                  </a:lnTo>
                  <a:lnTo>
                    <a:pt x="587" y="664"/>
                  </a:lnTo>
                  <a:lnTo>
                    <a:pt x="600" y="669"/>
                  </a:lnTo>
                  <a:lnTo>
                    <a:pt x="611" y="675"/>
                  </a:lnTo>
                  <a:lnTo>
                    <a:pt x="623" y="681"/>
                  </a:lnTo>
                  <a:lnTo>
                    <a:pt x="635" y="688"/>
                  </a:lnTo>
                  <a:lnTo>
                    <a:pt x="645" y="696"/>
                  </a:lnTo>
                  <a:lnTo>
                    <a:pt x="656" y="704"/>
                  </a:lnTo>
                  <a:lnTo>
                    <a:pt x="665" y="712"/>
                  </a:lnTo>
                  <a:lnTo>
                    <a:pt x="674" y="721"/>
                  </a:lnTo>
                  <a:lnTo>
                    <a:pt x="684" y="730"/>
                  </a:lnTo>
                  <a:lnTo>
                    <a:pt x="692" y="739"/>
                  </a:lnTo>
                  <a:lnTo>
                    <a:pt x="700" y="750"/>
                  </a:lnTo>
                  <a:lnTo>
                    <a:pt x="707" y="760"/>
                  </a:lnTo>
                  <a:lnTo>
                    <a:pt x="714" y="771"/>
                  </a:lnTo>
                  <a:lnTo>
                    <a:pt x="726" y="793"/>
                  </a:lnTo>
                  <a:lnTo>
                    <a:pt x="737" y="817"/>
                  </a:lnTo>
                  <a:lnTo>
                    <a:pt x="745" y="841"/>
                  </a:lnTo>
                  <a:lnTo>
                    <a:pt x="750" y="867"/>
                  </a:lnTo>
                  <a:lnTo>
                    <a:pt x="754" y="893"/>
                  </a:lnTo>
                  <a:lnTo>
                    <a:pt x="755" y="920"/>
                  </a:lnTo>
                  <a:lnTo>
                    <a:pt x="755" y="920"/>
                  </a:lnTo>
                  <a:lnTo>
                    <a:pt x="754" y="946"/>
                  </a:lnTo>
                  <a:lnTo>
                    <a:pt x="750" y="973"/>
                  </a:lnTo>
                  <a:lnTo>
                    <a:pt x="745" y="998"/>
                  </a:lnTo>
                  <a:lnTo>
                    <a:pt x="737" y="1022"/>
                  </a:lnTo>
                  <a:lnTo>
                    <a:pt x="726" y="1046"/>
                  </a:lnTo>
                  <a:lnTo>
                    <a:pt x="714" y="1068"/>
                  </a:lnTo>
                  <a:lnTo>
                    <a:pt x="707" y="1079"/>
                  </a:lnTo>
                  <a:lnTo>
                    <a:pt x="700" y="1090"/>
                  </a:lnTo>
                  <a:lnTo>
                    <a:pt x="692" y="1100"/>
                  </a:lnTo>
                  <a:lnTo>
                    <a:pt x="684" y="1110"/>
                  </a:lnTo>
                  <a:lnTo>
                    <a:pt x="674" y="1119"/>
                  </a:lnTo>
                  <a:lnTo>
                    <a:pt x="665" y="1127"/>
                  </a:lnTo>
                  <a:lnTo>
                    <a:pt x="656" y="1136"/>
                  </a:lnTo>
                  <a:lnTo>
                    <a:pt x="645" y="1144"/>
                  </a:lnTo>
                  <a:lnTo>
                    <a:pt x="635" y="1152"/>
                  </a:lnTo>
                  <a:lnTo>
                    <a:pt x="623" y="1158"/>
                  </a:lnTo>
                  <a:lnTo>
                    <a:pt x="611" y="1165"/>
                  </a:lnTo>
                  <a:lnTo>
                    <a:pt x="600" y="1170"/>
                  </a:lnTo>
                  <a:lnTo>
                    <a:pt x="587" y="1175"/>
                  </a:lnTo>
                  <a:lnTo>
                    <a:pt x="574" y="1180"/>
                  </a:lnTo>
                  <a:lnTo>
                    <a:pt x="560" y="1183"/>
                  </a:lnTo>
                  <a:lnTo>
                    <a:pt x="547" y="1187"/>
                  </a:lnTo>
                  <a:lnTo>
                    <a:pt x="533" y="1189"/>
                  </a:lnTo>
                  <a:lnTo>
                    <a:pt x="518" y="1191"/>
                  </a:lnTo>
                  <a:lnTo>
                    <a:pt x="502" y="1193"/>
                  </a:lnTo>
                  <a:lnTo>
                    <a:pt x="487" y="1193"/>
                  </a:lnTo>
                  <a:lnTo>
                    <a:pt x="487" y="11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06060"/>
                </a:solidFill>
              </a:endParaRPr>
            </a:p>
          </p:txBody>
        </p:sp>
        <p:sp>
          <p:nvSpPr>
            <p:cNvPr id="27" name="Freeform 31"/>
            <p:cNvSpPr>
              <a:spLocks noEditPoints="1"/>
            </p:cNvSpPr>
            <p:nvPr/>
          </p:nvSpPr>
          <p:spPr bwMode="auto">
            <a:xfrm>
              <a:off x="5229225" y="5346700"/>
              <a:ext cx="731837" cy="758825"/>
            </a:xfrm>
            <a:custGeom>
              <a:avLst/>
              <a:gdLst/>
              <a:ahLst/>
              <a:cxnLst>
                <a:cxn ang="0">
                  <a:pos x="231" y="363"/>
                </a:cxn>
                <a:cxn ang="0">
                  <a:pos x="253" y="297"/>
                </a:cxn>
                <a:cxn ang="0">
                  <a:pos x="286" y="244"/>
                </a:cxn>
                <a:cxn ang="0">
                  <a:pos x="333" y="205"/>
                </a:cxn>
                <a:cxn ang="0">
                  <a:pos x="392" y="179"/>
                </a:cxn>
                <a:cxn ang="0">
                  <a:pos x="463" y="170"/>
                </a:cxn>
                <a:cxn ang="0">
                  <a:pos x="514" y="174"/>
                </a:cxn>
                <a:cxn ang="0">
                  <a:pos x="579" y="193"/>
                </a:cxn>
                <a:cxn ang="0">
                  <a:pos x="631" y="229"/>
                </a:cxn>
                <a:cxn ang="0">
                  <a:pos x="668" y="278"/>
                </a:cxn>
                <a:cxn ang="0">
                  <a:pos x="690" y="339"/>
                </a:cxn>
                <a:cxn ang="0">
                  <a:pos x="227" y="387"/>
                </a:cxn>
                <a:cxn ang="0">
                  <a:pos x="922" y="495"/>
                </a:cxn>
                <a:cxn ang="0">
                  <a:pos x="917" y="409"/>
                </a:cxn>
                <a:cxn ang="0">
                  <a:pos x="904" y="332"/>
                </a:cxn>
                <a:cxn ang="0">
                  <a:pos x="882" y="262"/>
                </a:cxn>
                <a:cxn ang="0">
                  <a:pos x="854" y="200"/>
                </a:cxn>
                <a:cxn ang="0">
                  <a:pos x="817" y="145"/>
                </a:cxn>
                <a:cxn ang="0">
                  <a:pos x="774" y="99"/>
                </a:cxn>
                <a:cxn ang="0">
                  <a:pos x="724" y="61"/>
                </a:cxn>
                <a:cxn ang="0">
                  <a:pos x="668" y="33"/>
                </a:cxn>
                <a:cxn ang="0">
                  <a:pos x="607" y="12"/>
                </a:cxn>
                <a:cxn ang="0">
                  <a:pos x="541" y="2"/>
                </a:cxn>
                <a:cxn ang="0">
                  <a:pos x="495" y="0"/>
                </a:cxn>
                <a:cxn ang="0">
                  <a:pos x="419" y="5"/>
                </a:cxn>
                <a:cxn ang="0">
                  <a:pos x="346" y="19"/>
                </a:cxn>
                <a:cxn ang="0">
                  <a:pos x="279" y="43"/>
                </a:cxn>
                <a:cxn ang="0">
                  <a:pos x="217" y="75"/>
                </a:cxn>
                <a:cxn ang="0">
                  <a:pos x="161" y="116"/>
                </a:cxn>
                <a:cxn ang="0">
                  <a:pos x="112" y="164"/>
                </a:cxn>
                <a:cxn ang="0">
                  <a:pos x="71" y="220"/>
                </a:cxn>
                <a:cxn ang="0">
                  <a:pos x="39" y="282"/>
                </a:cxn>
                <a:cxn ang="0">
                  <a:pos x="15" y="350"/>
                </a:cxn>
                <a:cxn ang="0">
                  <a:pos x="2" y="425"/>
                </a:cxn>
                <a:cxn ang="0">
                  <a:pos x="0" y="478"/>
                </a:cxn>
                <a:cxn ang="0">
                  <a:pos x="5" y="556"/>
                </a:cxn>
                <a:cxn ang="0">
                  <a:pos x="21" y="628"/>
                </a:cxn>
                <a:cxn ang="0">
                  <a:pos x="48" y="694"/>
                </a:cxn>
                <a:cxn ang="0">
                  <a:pos x="84" y="755"/>
                </a:cxn>
                <a:cxn ang="0">
                  <a:pos x="127" y="809"/>
                </a:cxn>
                <a:cxn ang="0">
                  <a:pos x="179" y="853"/>
                </a:cxn>
                <a:cxn ang="0">
                  <a:pos x="237" y="892"/>
                </a:cxn>
                <a:cxn ang="0">
                  <a:pos x="302" y="922"/>
                </a:cxn>
                <a:cxn ang="0">
                  <a:pos x="371" y="942"/>
                </a:cxn>
                <a:cxn ang="0">
                  <a:pos x="444" y="953"/>
                </a:cxn>
                <a:cxn ang="0">
                  <a:pos x="495" y="956"/>
                </a:cxn>
                <a:cxn ang="0">
                  <a:pos x="575" y="950"/>
                </a:cxn>
                <a:cxn ang="0">
                  <a:pos x="652" y="933"/>
                </a:cxn>
                <a:cxn ang="0">
                  <a:pos x="725" y="902"/>
                </a:cxn>
                <a:cxn ang="0">
                  <a:pos x="796" y="857"/>
                </a:cxn>
                <a:cxn ang="0">
                  <a:pos x="860" y="797"/>
                </a:cxn>
                <a:cxn ang="0">
                  <a:pos x="717" y="651"/>
                </a:cxn>
                <a:cxn ang="0">
                  <a:pos x="683" y="687"/>
                </a:cxn>
                <a:cxn ang="0">
                  <a:pos x="645" y="720"/>
                </a:cxn>
                <a:cxn ang="0">
                  <a:pos x="600" y="746"/>
                </a:cxn>
                <a:cxn ang="0">
                  <a:pos x="550" y="765"/>
                </a:cxn>
                <a:cxn ang="0">
                  <a:pos x="493" y="773"/>
                </a:cxn>
                <a:cxn ang="0">
                  <a:pos x="448" y="773"/>
                </a:cxn>
                <a:cxn ang="0">
                  <a:pos x="382" y="759"/>
                </a:cxn>
                <a:cxn ang="0">
                  <a:pos x="325" y="729"/>
                </a:cxn>
                <a:cxn ang="0">
                  <a:pos x="278" y="685"/>
                </a:cxn>
                <a:cxn ang="0">
                  <a:pos x="245" y="627"/>
                </a:cxn>
                <a:cxn ang="0">
                  <a:pos x="227" y="557"/>
                </a:cxn>
              </a:cxnLst>
              <a:rect l="0" t="0" r="r" b="b"/>
              <a:pathLst>
                <a:path w="922" h="956">
                  <a:moveTo>
                    <a:pt x="227" y="387"/>
                  </a:moveTo>
                  <a:lnTo>
                    <a:pt x="227" y="387"/>
                  </a:lnTo>
                  <a:lnTo>
                    <a:pt x="231" y="363"/>
                  </a:lnTo>
                  <a:lnTo>
                    <a:pt x="236" y="340"/>
                  </a:lnTo>
                  <a:lnTo>
                    <a:pt x="244" y="318"/>
                  </a:lnTo>
                  <a:lnTo>
                    <a:pt x="253" y="297"/>
                  </a:lnTo>
                  <a:lnTo>
                    <a:pt x="262" y="278"/>
                  </a:lnTo>
                  <a:lnTo>
                    <a:pt x="274" y="261"/>
                  </a:lnTo>
                  <a:lnTo>
                    <a:pt x="286" y="244"/>
                  </a:lnTo>
                  <a:lnTo>
                    <a:pt x="301" y="229"/>
                  </a:lnTo>
                  <a:lnTo>
                    <a:pt x="317" y="216"/>
                  </a:lnTo>
                  <a:lnTo>
                    <a:pt x="333" y="205"/>
                  </a:lnTo>
                  <a:lnTo>
                    <a:pt x="352" y="194"/>
                  </a:lnTo>
                  <a:lnTo>
                    <a:pt x="372" y="185"/>
                  </a:lnTo>
                  <a:lnTo>
                    <a:pt x="392" y="179"/>
                  </a:lnTo>
                  <a:lnTo>
                    <a:pt x="415" y="174"/>
                  </a:lnTo>
                  <a:lnTo>
                    <a:pt x="438" y="171"/>
                  </a:lnTo>
                  <a:lnTo>
                    <a:pt x="463" y="170"/>
                  </a:lnTo>
                  <a:lnTo>
                    <a:pt x="463" y="170"/>
                  </a:lnTo>
                  <a:lnTo>
                    <a:pt x="489" y="171"/>
                  </a:lnTo>
                  <a:lnTo>
                    <a:pt x="514" y="174"/>
                  </a:lnTo>
                  <a:lnTo>
                    <a:pt x="537" y="179"/>
                  </a:lnTo>
                  <a:lnTo>
                    <a:pt x="558" y="185"/>
                  </a:lnTo>
                  <a:lnTo>
                    <a:pt x="579" y="193"/>
                  </a:lnTo>
                  <a:lnTo>
                    <a:pt x="598" y="204"/>
                  </a:lnTo>
                  <a:lnTo>
                    <a:pt x="615" y="216"/>
                  </a:lnTo>
                  <a:lnTo>
                    <a:pt x="631" y="229"/>
                  </a:lnTo>
                  <a:lnTo>
                    <a:pt x="645" y="243"/>
                  </a:lnTo>
                  <a:lnTo>
                    <a:pt x="657" y="260"/>
                  </a:lnTo>
                  <a:lnTo>
                    <a:pt x="668" y="278"/>
                  </a:lnTo>
                  <a:lnTo>
                    <a:pt x="678" y="297"/>
                  </a:lnTo>
                  <a:lnTo>
                    <a:pt x="685" y="318"/>
                  </a:lnTo>
                  <a:lnTo>
                    <a:pt x="690" y="339"/>
                  </a:lnTo>
                  <a:lnTo>
                    <a:pt x="693" y="363"/>
                  </a:lnTo>
                  <a:lnTo>
                    <a:pt x="694" y="387"/>
                  </a:lnTo>
                  <a:lnTo>
                    <a:pt x="227" y="387"/>
                  </a:lnTo>
                  <a:close/>
                  <a:moveTo>
                    <a:pt x="922" y="557"/>
                  </a:moveTo>
                  <a:lnTo>
                    <a:pt x="922" y="495"/>
                  </a:lnTo>
                  <a:lnTo>
                    <a:pt x="922" y="495"/>
                  </a:lnTo>
                  <a:lnTo>
                    <a:pt x="921" y="465"/>
                  </a:lnTo>
                  <a:lnTo>
                    <a:pt x="920" y="437"/>
                  </a:lnTo>
                  <a:lnTo>
                    <a:pt x="917" y="409"/>
                  </a:lnTo>
                  <a:lnTo>
                    <a:pt x="914" y="383"/>
                  </a:lnTo>
                  <a:lnTo>
                    <a:pt x="910" y="356"/>
                  </a:lnTo>
                  <a:lnTo>
                    <a:pt x="904" y="332"/>
                  </a:lnTo>
                  <a:lnTo>
                    <a:pt x="898" y="308"/>
                  </a:lnTo>
                  <a:lnTo>
                    <a:pt x="890" y="284"/>
                  </a:lnTo>
                  <a:lnTo>
                    <a:pt x="882" y="262"/>
                  </a:lnTo>
                  <a:lnTo>
                    <a:pt x="874" y="239"/>
                  </a:lnTo>
                  <a:lnTo>
                    <a:pt x="864" y="219"/>
                  </a:lnTo>
                  <a:lnTo>
                    <a:pt x="854" y="200"/>
                  </a:lnTo>
                  <a:lnTo>
                    <a:pt x="843" y="180"/>
                  </a:lnTo>
                  <a:lnTo>
                    <a:pt x="830" y="162"/>
                  </a:lnTo>
                  <a:lnTo>
                    <a:pt x="817" y="145"/>
                  </a:lnTo>
                  <a:lnTo>
                    <a:pt x="804" y="128"/>
                  </a:lnTo>
                  <a:lnTo>
                    <a:pt x="790" y="113"/>
                  </a:lnTo>
                  <a:lnTo>
                    <a:pt x="774" y="99"/>
                  </a:lnTo>
                  <a:lnTo>
                    <a:pt x="758" y="86"/>
                  </a:lnTo>
                  <a:lnTo>
                    <a:pt x="742" y="73"/>
                  </a:lnTo>
                  <a:lnTo>
                    <a:pt x="724" y="61"/>
                  </a:lnTo>
                  <a:lnTo>
                    <a:pt x="706" y="51"/>
                  </a:lnTo>
                  <a:lnTo>
                    <a:pt x="688" y="41"/>
                  </a:lnTo>
                  <a:lnTo>
                    <a:pt x="668" y="33"/>
                  </a:lnTo>
                  <a:lnTo>
                    <a:pt x="649" y="25"/>
                  </a:lnTo>
                  <a:lnTo>
                    <a:pt x="629" y="18"/>
                  </a:lnTo>
                  <a:lnTo>
                    <a:pt x="607" y="12"/>
                  </a:lnTo>
                  <a:lnTo>
                    <a:pt x="586" y="8"/>
                  </a:lnTo>
                  <a:lnTo>
                    <a:pt x="564" y="4"/>
                  </a:lnTo>
                  <a:lnTo>
                    <a:pt x="541" y="2"/>
                  </a:lnTo>
                  <a:lnTo>
                    <a:pt x="519" y="0"/>
                  </a:lnTo>
                  <a:lnTo>
                    <a:pt x="495" y="0"/>
                  </a:lnTo>
                  <a:lnTo>
                    <a:pt x="495" y="0"/>
                  </a:lnTo>
                  <a:lnTo>
                    <a:pt x="469" y="0"/>
                  </a:lnTo>
                  <a:lnTo>
                    <a:pt x="444" y="2"/>
                  </a:lnTo>
                  <a:lnTo>
                    <a:pt x="419" y="5"/>
                  </a:lnTo>
                  <a:lnTo>
                    <a:pt x="394" y="8"/>
                  </a:lnTo>
                  <a:lnTo>
                    <a:pt x="371" y="13"/>
                  </a:lnTo>
                  <a:lnTo>
                    <a:pt x="346" y="19"/>
                  </a:lnTo>
                  <a:lnTo>
                    <a:pt x="324" y="26"/>
                  </a:lnTo>
                  <a:lnTo>
                    <a:pt x="302" y="35"/>
                  </a:lnTo>
                  <a:lnTo>
                    <a:pt x="279" y="43"/>
                  </a:lnTo>
                  <a:lnTo>
                    <a:pt x="258" y="53"/>
                  </a:lnTo>
                  <a:lnTo>
                    <a:pt x="237" y="64"/>
                  </a:lnTo>
                  <a:lnTo>
                    <a:pt x="217" y="75"/>
                  </a:lnTo>
                  <a:lnTo>
                    <a:pt x="198" y="88"/>
                  </a:lnTo>
                  <a:lnTo>
                    <a:pt x="179" y="102"/>
                  </a:lnTo>
                  <a:lnTo>
                    <a:pt x="161" y="116"/>
                  </a:lnTo>
                  <a:lnTo>
                    <a:pt x="144" y="131"/>
                  </a:lnTo>
                  <a:lnTo>
                    <a:pt x="127" y="148"/>
                  </a:lnTo>
                  <a:lnTo>
                    <a:pt x="112" y="164"/>
                  </a:lnTo>
                  <a:lnTo>
                    <a:pt x="98" y="182"/>
                  </a:lnTo>
                  <a:lnTo>
                    <a:pt x="84" y="201"/>
                  </a:lnTo>
                  <a:lnTo>
                    <a:pt x="71" y="220"/>
                  </a:lnTo>
                  <a:lnTo>
                    <a:pt x="59" y="240"/>
                  </a:lnTo>
                  <a:lnTo>
                    <a:pt x="48" y="261"/>
                  </a:lnTo>
                  <a:lnTo>
                    <a:pt x="39" y="282"/>
                  </a:lnTo>
                  <a:lnTo>
                    <a:pt x="30" y="304"/>
                  </a:lnTo>
                  <a:lnTo>
                    <a:pt x="21" y="327"/>
                  </a:lnTo>
                  <a:lnTo>
                    <a:pt x="15" y="350"/>
                  </a:lnTo>
                  <a:lnTo>
                    <a:pt x="9" y="375"/>
                  </a:lnTo>
                  <a:lnTo>
                    <a:pt x="5" y="399"/>
                  </a:lnTo>
                  <a:lnTo>
                    <a:pt x="2" y="425"/>
                  </a:lnTo>
                  <a:lnTo>
                    <a:pt x="0" y="451"/>
                  </a:lnTo>
                  <a:lnTo>
                    <a:pt x="0" y="478"/>
                  </a:lnTo>
                  <a:lnTo>
                    <a:pt x="0" y="478"/>
                  </a:lnTo>
                  <a:lnTo>
                    <a:pt x="0" y="504"/>
                  </a:lnTo>
                  <a:lnTo>
                    <a:pt x="2" y="531"/>
                  </a:lnTo>
                  <a:lnTo>
                    <a:pt x="5" y="556"/>
                  </a:lnTo>
                  <a:lnTo>
                    <a:pt x="9" y="580"/>
                  </a:lnTo>
                  <a:lnTo>
                    <a:pt x="15" y="605"/>
                  </a:lnTo>
                  <a:lnTo>
                    <a:pt x="21" y="628"/>
                  </a:lnTo>
                  <a:lnTo>
                    <a:pt x="30" y="651"/>
                  </a:lnTo>
                  <a:lnTo>
                    <a:pt x="39" y="673"/>
                  </a:lnTo>
                  <a:lnTo>
                    <a:pt x="48" y="694"/>
                  </a:lnTo>
                  <a:lnTo>
                    <a:pt x="59" y="716"/>
                  </a:lnTo>
                  <a:lnTo>
                    <a:pt x="71" y="735"/>
                  </a:lnTo>
                  <a:lnTo>
                    <a:pt x="84" y="755"/>
                  </a:lnTo>
                  <a:lnTo>
                    <a:pt x="98" y="773"/>
                  </a:lnTo>
                  <a:lnTo>
                    <a:pt x="112" y="791"/>
                  </a:lnTo>
                  <a:lnTo>
                    <a:pt x="127" y="809"/>
                  </a:lnTo>
                  <a:lnTo>
                    <a:pt x="144" y="824"/>
                  </a:lnTo>
                  <a:lnTo>
                    <a:pt x="161" y="839"/>
                  </a:lnTo>
                  <a:lnTo>
                    <a:pt x="179" y="853"/>
                  </a:lnTo>
                  <a:lnTo>
                    <a:pt x="198" y="868"/>
                  </a:lnTo>
                  <a:lnTo>
                    <a:pt x="217" y="880"/>
                  </a:lnTo>
                  <a:lnTo>
                    <a:pt x="237" y="892"/>
                  </a:lnTo>
                  <a:lnTo>
                    <a:pt x="258" y="902"/>
                  </a:lnTo>
                  <a:lnTo>
                    <a:pt x="279" y="912"/>
                  </a:lnTo>
                  <a:lnTo>
                    <a:pt x="302" y="922"/>
                  </a:lnTo>
                  <a:lnTo>
                    <a:pt x="324" y="930"/>
                  </a:lnTo>
                  <a:lnTo>
                    <a:pt x="346" y="936"/>
                  </a:lnTo>
                  <a:lnTo>
                    <a:pt x="371" y="942"/>
                  </a:lnTo>
                  <a:lnTo>
                    <a:pt x="394" y="947"/>
                  </a:lnTo>
                  <a:lnTo>
                    <a:pt x="419" y="951"/>
                  </a:lnTo>
                  <a:lnTo>
                    <a:pt x="444" y="953"/>
                  </a:lnTo>
                  <a:lnTo>
                    <a:pt x="469" y="955"/>
                  </a:lnTo>
                  <a:lnTo>
                    <a:pt x="495" y="956"/>
                  </a:lnTo>
                  <a:lnTo>
                    <a:pt x="495" y="956"/>
                  </a:lnTo>
                  <a:lnTo>
                    <a:pt x="522" y="955"/>
                  </a:lnTo>
                  <a:lnTo>
                    <a:pt x="548" y="953"/>
                  </a:lnTo>
                  <a:lnTo>
                    <a:pt x="575" y="950"/>
                  </a:lnTo>
                  <a:lnTo>
                    <a:pt x="601" y="946"/>
                  </a:lnTo>
                  <a:lnTo>
                    <a:pt x="627" y="940"/>
                  </a:lnTo>
                  <a:lnTo>
                    <a:pt x="652" y="933"/>
                  </a:lnTo>
                  <a:lnTo>
                    <a:pt x="677" y="924"/>
                  </a:lnTo>
                  <a:lnTo>
                    <a:pt x="702" y="913"/>
                  </a:lnTo>
                  <a:lnTo>
                    <a:pt x="725" y="902"/>
                  </a:lnTo>
                  <a:lnTo>
                    <a:pt x="750" y="889"/>
                  </a:lnTo>
                  <a:lnTo>
                    <a:pt x="772" y="874"/>
                  </a:lnTo>
                  <a:lnTo>
                    <a:pt x="796" y="857"/>
                  </a:lnTo>
                  <a:lnTo>
                    <a:pt x="817" y="839"/>
                  </a:lnTo>
                  <a:lnTo>
                    <a:pt x="839" y="819"/>
                  </a:lnTo>
                  <a:lnTo>
                    <a:pt x="860" y="797"/>
                  </a:lnTo>
                  <a:lnTo>
                    <a:pt x="880" y="774"/>
                  </a:lnTo>
                  <a:lnTo>
                    <a:pt x="717" y="651"/>
                  </a:lnTo>
                  <a:lnTo>
                    <a:pt x="717" y="651"/>
                  </a:lnTo>
                  <a:lnTo>
                    <a:pt x="706" y="663"/>
                  </a:lnTo>
                  <a:lnTo>
                    <a:pt x="695" y="676"/>
                  </a:lnTo>
                  <a:lnTo>
                    <a:pt x="683" y="687"/>
                  </a:lnTo>
                  <a:lnTo>
                    <a:pt x="670" y="700"/>
                  </a:lnTo>
                  <a:lnTo>
                    <a:pt x="658" y="710"/>
                  </a:lnTo>
                  <a:lnTo>
                    <a:pt x="645" y="720"/>
                  </a:lnTo>
                  <a:lnTo>
                    <a:pt x="631" y="730"/>
                  </a:lnTo>
                  <a:lnTo>
                    <a:pt x="615" y="738"/>
                  </a:lnTo>
                  <a:lnTo>
                    <a:pt x="600" y="746"/>
                  </a:lnTo>
                  <a:lnTo>
                    <a:pt x="585" y="754"/>
                  </a:lnTo>
                  <a:lnTo>
                    <a:pt x="568" y="760"/>
                  </a:lnTo>
                  <a:lnTo>
                    <a:pt x="550" y="765"/>
                  </a:lnTo>
                  <a:lnTo>
                    <a:pt x="532" y="768"/>
                  </a:lnTo>
                  <a:lnTo>
                    <a:pt x="514" y="771"/>
                  </a:lnTo>
                  <a:lnTo>
                    <a:pt x="493" y="773"/>
                  </a:lnTo>
                  <a:lnTo>
                    <a:pt x="473" y="774"/>
                  </a:lnTo>
                  <a:lnTo>
                    <a:pt x="473" y="774"/>
                  </a:lnTo>
                  <a:lnTo>
                    <a:pt x="448" y="773"/>
                  </a:lnTo>
                  <a:lnTo>
                    <a:pt x="426" y="770"/>
                  </a:lnTo>
                  <a:lnTo>
                    <a:pt x="403" y="766"/>
                  </a:lnTo>
                  <a:lnTo>
                    <a:pt x="382" y="759"/>
                  </a:lnTo>
                  <a:lnTo>
                    <a:pt x="362" y="751"/>
                  </a:lnTo>
                  <a:lnTo>
                    <a:pt x="342" y="740"/>
                  </a:lnTo>
                  <a:lnTo>
                    <a:pt x="325" y="729"/>
                  </a:lnTo>
                  <a:lnTo>
                    <a:pt x="308" y="716"/>
                  </a:lnTo>
                  <a:lnTo>
                    <a:pt x="292" y="702"/>
                  </a:lnTo>
                  <a:lnTo>
                    <a:pt x="278" y="685"/>
                  </a:lnTo>
                  <a:lnTo>
                    <a:pt x="265" y="667"/>
                  </a:lnTo>
                  <a:lnTo>
                    <a:pt x="254" y="648"/>
                  </a:lnTo>
                  <a:lnTo>
                    <a:pt x="245" y="627"/>
                  </a:lnTo>
                  <a:lnTo>
                    <a:pt x="237" y="605"/>
                  </a:lnTo>
                  <a:lnTo>
                    <a:pt x="231" y="581"/>
                  </a:lnTo>
                  <a:lnTo>
                    <a:pt x="227" y="557"/>
                  </a:lnTo>
                  <a:lnTo>
                    <a:pt x="922" y="5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06060"/>
                </a:solidFill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auto">
            <a:xfrm>
              <a:off x="6078538" y="5346700"/>
              <a:ext cx="461962" cy="739775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228" y="22"/>
                </a:cxn>
                <a:cxn ang="0">
                  <a:pos x="228" y="167"/>
                </a:cxn>
                <a:cxn ang="0">
                  <a:pos x="232" y="167"/>
                </a:cxn>
                <a:cxn ang="0">
                  <a:pos x="232" y="167"/>
                </a:cxn>
                <a:cxn ang="0">
                  <a:pos x="241" y="148"/>
                </a:cxn>
                <a:cxn ang="0">
                  <a:pos x="252" y="129"/>
                </a:cxn>
                <a:cxn ang="0">
                  <a:pos x="265" y="112"/>
                </a:cxn>
                <a:cxn ang="0">
                  <a:pos x="278" y="97"/>
                </a:cxn>
                <a:cxn ang="0">
                  <a:pos x="292" y="81"/>
                </a:cxn>
                <a:cxn ang="0">
                  <a:pos x="307" y="68"/>
                </a:cxn>
                <a:cxn ang="0">
                  <a:pos x="324" y="55"/>
                </a:cxn>
                <a:cxn ang="0">
                  <a:pos x="340" y="44"/>
                </a:cxn>
                <a:cxn ang="0">
                  <a:pos x="358" y="34"/>
                </a:cxn>
                <a:cxn ang="0">
                  <a:pos x="377" y="25"/>
                </a:cxn>
                <a:cxn ang="0">
                  <a:pos x="396" y="17"/>
                </a:cxn>
                <a:cxn ang="0">
                  <a:pos x="415" y="11"/>
                </a:cxn>
                <a:cxn ang="0">
                  <a:pos x="436" y="6"/>
                </a:cxn>
                <a:cxn ang="0">
                  <a:pos x="457" y="3"/>
                </a:cxn>
                <a:cxn ang="0">
                  <a:pos x="480" y="0"/>
                </a:cxn>
                <a:cxn ang="0">
                  <a:pos x="501" y="0"/>
                </a:cxn>
                <a:cxn ang="0">
                  <a:pos x="501" y="0"/>
                </a:cxn>
                <a:cxn ang="0">
                  <a:pos x="522" y="1"/>
                </a:cxn>
                <a:cxn ang="0">
                  <a:pos x="543" y="3"/>
                </a:cxn>
                <a:cxn ang="0">
                  <a:pos x="563" y="8"/>
                </a:cxn>
                <a:cxn ang="0">
                  <a:pos x="583" y="13"/>
                </a:cxn>
                <a:cxn ang="0">
                  <a:pos x="583" y="233"/>
                </a:cxn>
                <a:cxn ang="0">
                  <a:pos x="583" y="233"/>
                </a:cxn>
                <a:cxn ang="0">
                  <a:pos x="555" y="226"/>
                </a:cxn>
                <a:cxn ang="0">
                  <a:pos x="528" y="221"/>
                </a:cxn>
                <a:cxn ang="0">
                  <a:pos x="500" y="218"/>
                </a:cxn>
                <a:cxn ang="0">
                  <a:pos x="486" y="217"/>
                </a:cxn>
                <a:cxn ang="0">
                  <a:pos x="473" y="216"/>
                </a:cxn>
                <a:cxn ang="0">
                  <a:pos x="473" y="216"/>
                </a:cxn>
                <a:cxn ang="0">
                  <a:pos x="453" y="217"/>
                </a:cxn>
                <a:cxn ang="0">
                  <a:pos x="435" y="218"/>
                </a:cxn>
                <a:cxn ang="0">
                  <a:pos x="418" y="221"/>
                </a:cxn>
                <a:cxn ang="0">
                  <a:pos x="400" y="224"/>
                </a:cxn>
                <a:cxn ang="0">
                  <a:pos x="385" y="228"/>
                </a:cxn>
                <a:cxn ang="0">
                  <a:pos x="371" y="233"/>
                </a:cxn>
                <a:cxn ang="0">
                  <a:pos x="356" y="238"/>
                </a:cxn>
                <a:cxn ang="0">
                  <a:pos x="344" y="245"/>
                </a:cxn>
                <a:cxn ang="0">
                  <a:pos x="332" y="252"/>
                </a:cxn>
                <a:cxn ang="0">
                  <a:pos x="321" y="260"/>
                </a:cxn>
                <a:cxn ang="0">
                  <a:pos x="311" y="268"/>
                </a:cxn>
                <a:cxn ang="0">
                  <a:pos x="301" y="276"/>
                </a:cxn>
                <a:cxn ang="0">
                  <a:pos x="292" y="284"/>
                </a:cxn>
                <a:cxn ang="0">
                  <a:pos x="284" y="293"/>
                </a:cxn>
                <a:cxn ang="0">
                  <a:pos x="277" y="302"/>
                </a:cxn>
                <a:cxn ang="0">
                  <a:pos x="270" y="313"/>
                </a:cxn>
                <a:cxn ang="0">
                  <a:pos x="259" y="332"/>
                </a:cxn>
                <a:cxn ang="0">
                  <a:pos x="248" y="351"/>
                </a:cxn>
                <a:cxn ang="0">
                  <a:pos x="241" y="371"/>
                </a:cxn>
                <a:cxn ang="0">
                  <a:pos x="236" y="389"/>
                </a:cxn>
                <a:cxn ang="0">
                  <a:pos x="232" y="406"/>
                </a:cxn>
                <a:cxn ang="0">
                  <a:pos x="230" y="422"/>
                </a:cxn>
                <a:cxn ang="0">
                  <a:pos x="228" y="435"/>
                </a:cxn>
                <a:cxn ang="0">
                  <a:pos x="228" y="446"/>
                </a:cxn>
                <a:cxn ang="0">
                  <a:pos x="228" y="933"/>
                </a:cxn>
                <a:cxn ang="0">
                  <a:pos x="0" y="933"/>
                </a:cxn>
                <a:cxn ang="0">
                  <a:pos x="0" y="22"/>
                </a:cxn>
              </a:cxnLst>
              <a:rect l="0" t="0" r="r" b="b"/>
              <a:pathLst>
                <a:path w="583" h="933">
                  <a:moveTo>
                    <a:pt x="0" y="22"/>
                  </a:moveTo>
                  <a:lnTo>
                    <a:pt x="228" y="22"/>
                  </a:lnTo>
                  <a:lnTo>
                    <a:pt x="228" y="167"/>
                  </a:lnTo>
                  <a:lnTo>
                    <a:pt x="232" y="167"/>
                  </a:lnTo>
                  <a:lnTo>
                    <a:pt x="232" y="167"/>
                  </a:lnTo>
                  <a:lnTo>
                    <a:pt x="241" y="148"/>
                  </a:lnTo>
                  <a:lnTo>
                    <a:pt x="252" y="129"/>
                  </a:lnTo>
                  <a:lnTo>
                    <a:pt x="265" y="112"/>
                  </a:lnTo>
                  <a:lnTo>
                    <a:pt x="278" y="97"/>
                  </a:lnTo>
                  <a:lnTo>
                    <a:pt x="292" y="81"/>
                  </a:lnTo>
                  <a:lnTo>
                    <a:pt x="307" y="68"/>
                  </a:lnTo>
                  <a:lnTo>
                    <a:pt x="324" y="55"/>
                  </a:lnTo>
                  <a:lnTo>
                    <a:pt x="340" y="44"/>
                  </a:lnTo>
                  <a:lnTo>
                    <a:pt x="358" y="34"/>
                  </a:lnTo>
                  <a:lnTo>
                    <a:pt x="377" y="25"/>
                  </a:lnTo>
                  <a:lnTo>
                    <a:pt x="396" y="17"/>
                  </a:lnTo>
                  <a:lnTo>
                    <a:pt x="415" y="11"/>
                  </a:lnTo>
                  <a:lnTo>
                    <a:pt x="436" y="6"/>
                  </a:lnTo>
                  <a:lnTo>
                    <a:pt x="457" y="3"/>
                  </a:lnTo>
                  <a:lnTo>
                    <a:pt x="480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522" y="1"/>
                  </a:lnTo>
                  <a:lnTo>
                    <a:pt x="543" y="3"/>
                  </a:lnTo>
                  <a:lnTo>
                    <a:pt x="563" y="8"/>
                  </a:lnTo>
                  <a:lnTo>
                    <a:pt x="583" y="13"/>
                  </a:lnTo>
                  <a:lnTo>
                    <a:pt x="583" y="233"/>
                  </a:lnTo>
                  <a:lnTo>
                    <a:pt x="583" y="233"/>
                  </a:lnTo>
                  <a:lnTo>
                    <a:pt x="555" y="226"/>
                  </a:lnTo>
                  <a:lnTo>
                    <a:pt x="528" y="221"/>
                  </a:lnTo>
                  <a:lnTo>
                    <a:pt x="500" y="218"/>
                  </a:lnTo>
                  <a:lnTo>
                    <a:pt x="486" y="217"/>
                  </a:lnTo>
                  <a:lnTo>
                    <a:pt x="473" y="216"/>
                  </a:lnTo>
                  <a:lnTo>
                    <a:pt x="473" y="216"/>
                  </a:lnTo>
                  <a:lnTo>
                    <a:pt x="453" y="217"/>
                  </a:lnTo>
                  <a:lnTo>
                    <a:pt x="435" y="218"/>
                  </a:lnTo>
                  <a:lnTo>
                    <a:pt x="418" y="221"/>
                  </a:lnTo>
                  <a:lnTo>
                    <a:pt x="400" y="224"/>
                  </a:lnTo>
                  <a:lnTo>
                    <a:pt x="385" y="228"/>
                  </a:lnTo>
                  <a:lnTo>
                    <a:pt x="371" y="233"/>
                  </a:lnTo>
                  <a:lnTo>
                    <a:pt x="356" y="238"/>
                  </a:lnTo>
                  <a:lnTo>
                    <a:pt x="344" y="245"/>
                  </a:lnTo>
                  <a:lnTo>
                    <a:pt x="332" y="252"/>
                  </a:lnTo>
                  <a:lnTo>
                    <a:pt x="321" y="260"/>
                  </a:lnTo>
                  <a:lnTo>
                    <a:pt x="311" y="268"/>
                  </a:lnTo>
                  <a:lnTo>
                    <a:pt x="301" y="276"/>
                  </a:lnTo>
                  <a:lnTo>
                    <a:pt x="292" y="284"/>
                  </a:lnTo>
                  <a:lnTo>
                    <a:pt x="284" y="293"/>
                  </a:lnTo>
                  <a:lnTo>
                    <a:pt x="277" y="302"/>
                  </a:lnTo>
                  <a:lnTo>
                    <a:pt x="270" y="313"/>
                  </a:lnTo>
                  <a:lnTo>
                    <a:pt x="259" y="332"/>
                  </a:lnTo>
                  <a:lnTo>
                    <a:pt x="248" y="351"/>
                  </a:lnTo>
                  <a:lnTo>
                    <a:pt x="241" y="371"/>
                  </a:lnTo>
                  <a:lnTo>
                    <a:pt x="236" y="389"/>
                  </a:lnTo>
                  <a:lnTo>
                    <a:pt x="232" y="406"/>
                  </a:lnTo>
                  <a:lnTo>
                    <a:pt x="230" y="422"/>
                  </a:lnTo>
                  <a:lnTo>
                    <a:pt x="228" y="435"/>
                  </a:lnTo>
                  <a:lnTo>
                    <a:pt x="228" y="446"/>
                  </a:lnTo>
                  <a:lnTo>
                    <a:pt x="228" y="933"/>
                  </a:lnTo>
                  <a:lnTo>
                    <a:pt x="0" y="933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06060"/>
                </a:solidFill>
              </a:endParaRPr>
            </a:p>
          </p:txBody>
        </p:sp>
        <p:sp>
          <p:nvSpPr>
            <p:cNvPr id="29" name="Freeform 33"/>
            <p:cNvSpPr>
              <a:spLocks noEditPoints="1"/>
            </p:cNvSpPr>
            <p:nvPr/>
          </p:nvSpPr>
          <p:spPr bwMode="auto">
            <a:xfrm>
              <a:off x="6550025" y="5346700"/>
              <a:ext cx="781050" cy="1101725"/>
            </a:xfrm>
            <a:custGeom>
              <a:avLst/>
              <a:gdLst/>
              <a:ahLst/>
              <a:cxnLst>
                <a:cxn ang="0">
                  <a:pos x="735" y="120"/>
                </a:cxn>
                <a:cxn ang="0">
                  <a:pos x="629" y="38"/>
                </a:cxn>
                <a:cxn ang="0">
                  <a:pos x="497" y="2"/>
                </a:cxn>
                <a:cxn ang="0">
                  <a:pos x="374" y="5"/>
                </a:cxn>
                <a:cxn ang="0">
                  <a:pos x="240" y="46"/>
                </a:cxn>
                <a:cxn ang="0">
                  <a:pos x="134" y="122"/>
                </a:cxn>
                <a:cxn ang="0">
                  <a:pos x="58" y="227"/>
                </a:cxn>
                <a:cxn ang="0">
                  <a:pos x="12" y="356"/>
                </a:cxn>
                <a:cxn ang="0">
                  <a:pos x="0" y="478"/>
                </a:cxn>
                <a:cxn ang="0">
                  <a:pos x="18" y="616"/>
                </a:cxn>
                <a:cxn ang="0">
                  <a:pos x="71" y="738"/>
                </a:cxn>
                <a:cxn ang="0">
                  <a:pos x="156" y="838"/>
                </a:cxn>
                <a:cxn ang="0">
                  <a:pos x="268" y="907"/>
                </a:cxn>
                <a:cxn ang="0">
                  <a:pos x="403" y="942"/>
                </a:cxn>
                <a:cxn ang="0">
                  <a:pos x="517" y="940"/>
                </a:cxn>
                <a:cxn ang="0">
                  <a:pos x="640" y="902"/>
                </a:cxn>
                <a:cxn ang="0">
                  <a:pos x="738" y="828"/>
                </a:cxn>
                <a:cxn ang="0">
                  <a:pos x="752" y="943"/>
                </a:cxn>
                <a:cxn ang="0">
                  <a:pos x="722" y="1054"/>
                </a:cxn>
                <a:cxn ang="0">
                  <a:pos x="675" y="1117"/>
                </a:cxn>
                <a:cxn ang="0">
                  <a:pos x="605" y="1161"/>
                </a:cxn>
                <a:cxn ang="0">
                  <a:pos x="506" y="1182"/>
                </a:cxn>
                <a:cxn ang="0">
                  <a:pos x="398" y="1178"/>
                </a:cxn>
                <a:cxn ang="0">
                  <a:pos x="278" y="1141"/>
                </a:cxn>
                <a:cxn ang="0">
                  <a:pos x="171" y="1067"/>
                </a:cxn>
                <a:cxn ang="0">
                  <a:pos x="93" y="1294"/>
                </a:cxn>
                <a:cxn ang="0">
                  <a:pos x="257" y="1364"/>
                </a:cxn>
                <a:cxn ang="0">
                  <a:pos x="437" y="1388"/>
                </a:cxn>
                <a:cxn ang="0">
                  <a:pos x="593" y="1379"/>
                </a:cxn>
                <a:cxn ang="0">
                  <a:pos x="746" y="1330"/>
                </a:cxn>
                <a:cxn ang="0">
                  <a:pos x="859" y="1242"/>
                </a:cxn>
                <a:cxn ang="0">
                  <a:pos x="935" y="1121"/>
                </a:cxn>
                <a:cxn ang="0">
                  <a:pos x="976" y="968"/>
                </a:cxn>
                <a:cxn ang="0">
                  <a:pos x="767" y="22"/>
                </a:cxn>
                <a:cxn ang="0">
                  <a:pos x="440" y="734"/>
                </a:cxn>
                <a:cxn ang="0">
                  <a:pos x="366" y="708"/>
                </a:cxn>
                <a:cxn ang="0">
                  <a:pos x="303" y="662"/>
                </a:cxn>
                <a:cxn ang="0">
                  <a:pos x="259" y="601"/>
                </a:cxn>
                <a:cxn ang="0">
                  <a:pos x="233" y="529"/>
                </a:cxn>
                <a:cxn ang="0">
                  <a:pos x="228" y="461"/>
                </a:cxn>
                <a:cxn ang="0">
                  <a:pos x="243" y="378"/>
                </a:cxn>
                <a:cxn ang="0">
                  <a:pos x="278" y="309"/>
                </a:cxn>
                <a:cxn ang="0">
                  <a:pos x="332" y="256"/>
                </a:cxn>
                <a:cxn ang="0">
                  <a:pos x="400" y="220"/>
                </a:cxn>
                <a:cxn ang="0">
                  <a:pos x="483" y="205"/>
                </a:cxn>
                <a:cxn ang="0">
                  <a:pos x="556" y="210"/>
                </a:cxn>
                <a:cxn ang="0">
                  <a:pos x="633" y="235"/>
                </a:cxn>
                <a:cxn ang="0">
                  <a:pos x="694" y="279"/>
                </a:cxn>
                <a:cxn ang="0">
                  <a:pos x="737" y="340"/>
                </a:cxn>
                <a:cxn ang="0">
                  <a:pos x="762" y="415"/>
                </a:cxn>
                <a:cxn ang="0">
                  <a:pos x="765" y="500"/>
                </a:cxn>
                <a:cxn ang="0">
                  <a:pos x="744" y="590"/>
                </a:cxn>
                <a:cxn ang="0">
                  <a:pos x="703" y="654"/>
                </a:cxn>
                <a:cxn ang="0">
                  <a:pos x="645" y="702"/>
                </a:cxn>
                <a:cxn ang="0">
                  <a:pos x="569" y="731"/>
                </a:cxn>
                <a:cxn ang="0">
                  <a:pos x="495" y="739"/>
                </a:cxn>
              </a:cxnLst>
              <a:rect l="0" t="0" r="r" b="b"/>
              <a:pathLst>
                <a:path w="983" h="1388">
                  <a:moveTo>
                    <a:pt x="767" y="22"/>
                  </a:moveTo>
                  <a:lnTo>
                    <a:pt x="767" y="159"/>
                  </a:lnTo>
                  <a:lnTo>
                    <a:pt x="763" y="159"/>
                  </a:lnTo>
                  <a:lnTo>
                    <a:pt x="763" y="159"/>
                  </a:lnTo>
                  <a:lnTo>
                    <a:pt x="750" y="139"/>
                  </a:lnTo>
                  <a:lnTo>
                    <a:pt x="735" y="120"/>
                  </a:lnTo>
                  <a:lnTo>
                    <a:pt x="720" y="104"/>
                  </a:lnTo>
                  <a:lnTo>
                    <a:pt x="704" y="88"/>
                  </a:lnTo>
                  <a:lnTo>
                    <a:pt x="687" y="73"/>
                  </a:lnTo>
                  <a:lnTo>
                    <a:pt x="668" y="60"/>
                  </a:lnTo>
                  <a:lnTo>
                    <a:pt x="649" y="49"/>
                  </a:lnTo>
                  <a:lnTo>
                    <a:pt x="629" y="38"/>
                  </a:lnTo>
                  <a:lnTo>
                    <a:pt x="609" y="28"/>
                  </a:lnTo>
                  <a:lnTo>
                    <a:pt x="588" y="21"/>
                  </a:lnTo>
                  <a:lnTo>
                    <a:pt x="565" y="14"/>
                  </a:lnTo>
                  <a:lnTo>
                    <a:pt x="543" y="9"/>
                  </a:lnTo>
                  <a:lnTo>
                    <a:pt x="520" y="5"/>
                  </a:lnTo>
                  <a:lnTo>
                    <a:pt x="497" y="2"/>
                  </a:lnTo>
                  <a:lnTo>
                    <a:pt x="474" y="0"/>
                  </a:lnTo>
                  <a:lnTo>
                    <a:pt x="450" y="0"/>
                  </a:lnTo>
                  <a:lnTo>
                    <a:pt x="450" y="0"/>
                  </a:lnTo>
                  <a:lnTo>
                    <a:pt x="424" y="0"/>
                  </a:lnTo>
                  <a:lnTo>
                    <a:pt x="398" y="2"/>
                  </a:lnTo>
                  <a:lnTo>
                    <a:pt x="374" y="5"/>
                  </a:lnTo>
                  <a:lnTo>
                    <a:pt x="350" y="9"/>
                  </a:lnTo>
                  <a:lnTo>
                    <a:pt x="327" y="14"/>
                  </a:lnTo>
                  <a:lnTo>
                    <a:pt x="304" y="20"/>
                  </a:lnTo>
                  <a:lnTo>
                    <a:pt x="282" y="28"/>
                  </a:lnTo>
                  <a:lnTo>
                    <a:pt x="261" y="37"/>
                  </a:lnTo>
                  <a:lnTo>
                    <a:pt x="240" y="46"/>
                  </a:lnTo>
                  <a:lnTo>
                    <a:pt x="221" y="56"/>
                  </a:lnTo>
                  <a:lnTo>
                    <a:pt x="203" y="68"/>
                  </a:lnTo>
                  <a:lnTo>
                    <a:pt x="184" y="80"/>
                  </a:lnTo>
                  <a:lnTo>
                    <a:pt x="167" y="93"/>
                  </a:lnTo>
                  <a:lnTo>
                    <a:pt x="151" y="107"/>
                  </a:lnTo>
                  <a:lnTo>
                    <a:pt x="134" y="122"/>
                  </a:lnTo>
                  <a:lnTo>
                    <a:pt x="120" y="137"/>
                  </a:lnTo>
                  <a:lnTo>
                    <a:pt x="106" y="154"/>
                  </a:lnTo>
                  <a:lnTo>
                    <a:pt x="93" y="171"/>
                  </a:lnTo>
                  <a:lnTo>
                    <a:pt x="80" y="189"/>
                  </a:lnTo>
                  <a:lnTo>
                    <a:pt x="68" y="208"/>
                  </a:lnTo>
                  <a:lnTo>
                    <a:pt x="58" y="227"/>
                  </a:lnTo>
                  <a:lnTo>
                    <a:pt x="48" y="247"/>
                  </a:lnTo>
                  <a:lnTo>
                    <a:pt x="39" y="268"/>
                  </a:lnTo>
                  <a:lnTo>
                    <a:pt x="30" y="289"/>
                  </a:lnTo>
                  <a:lnTo>
                    <a:pt x="23" y="312"/>
                  </a:lnTo>
                  <a:lnTo>
                    <a:pt x="17" y="334"/>
                  </a:lnTo>
                  <a:lnTo>
                    <a:pt x="12" y="356"/>
                  </a:lnTo>
                  <a:lnTo>
                    <a:pt x="8" y="380"/>
                  </a:lnTo>
                  <a:lnTo>
                    <a:pt x="5" y="403"/>
                  </a:lnTo>
                  <a:lnTo>
                    <a:pt x="2" y="428"/>
                  </a:lnTo>
                  <a:lnTo>
                    <a:pt x="1" y="452"/>
                  </a:lnTo>
                  <a:lnTo>
                    <a:pt x="0" y="478"/>
                  </a:lnTo>
                  <a:lnTo>
                    <a:pt x="0" y="478"/>
                  </a:lnTo>
                  <a:lnTo>
                    <a:pt x="1" y="502"/>
                  </a:lnTo>
                  <a:lnTo>
                    <a:pt x="2" y="525"/>
                  </a:lnTo>
                  <a:lnTo>
                    <a:pt x="5" y="549"/>
                  </a:lnTo>
                  <a:lnTo>
                    <a:pt x="8" y="571"/>
                  </a:lnTo>
                  <a:lnTo>
                    <a:pt x="13" y="595"/>
                  </a:lnTo>
                  <a:lnTo>
                    <a:pt x="18" y="616"/>
                  </a:lnTo>
                  <a:lnTo>
                    <a:pt x="25" y="638"/>
                  </a:lnTo>
                  <a:lnTo>
                    <a:pt x="32" y="659"/>
                  </a:lnTo>
                  <a:lnTo>
                    <a:pt x="41" y="680"/>
                  </a:lnTo>
                  <a:lnTo>
                    <a:pt x="50" y="701"/>
                  </a:lnTo>
                  <a:lnTo>
                    <a:pt x="60" y="720"/>
                  </a:lnTo>
                  <a:lnTo>
                    <a:pt x="71" y="738"/>
                  </a:lnTo>
                  <a:lnTo>
                    <a:pt x="83" y="757"/>
                  </a:lnTo>
                  <a:lnTo>
                    <a:pt x="97" y="775"/>
                  </a:lnTo>
                  <a:lnTo>
                    <a:pt x="110" y="791"/>
                  </a:lnTo>
                  <a:lnTo>
                    <a:pt x="124" y="808"/>
                  </a:lnTo>
                  <a:lnTo>
                    <a:pt x="139" y="823"/>
                  </a:lnTo>
                  <a:lnTo>
                    <a:pt x="156" y="838"/>
                  </a:lnTo>
                  <a:lnTo>
                    <a:pt x="172" y="851"/>
                  </a:lnTo>
                  <a:lnTo>
                    <a:pt x="190" y="865"/>
                  </a:lnTo>
                  <a:lnTo>
                    <a:pt x="209" y="877"/>
                  </a:lnTo>
                  <a:lnTo>
                    <a:pt x="227" y="888"/>
                  </a:lnTo>
                  <a:lnTo>
                    <a:pt x="247" y="898"/>
                  </a:lnTo>
                  <a:lnTo>
                    <a:pt x="268" y="907"/>
                  </a:lnTo>
                  <a:lnTo>
                    <a:pt x="288" y="916"/>
                  </a:lnTo>
                  <a:lnTo>
                    <a:pt x="311" y="924"/>
                  </a:lnTo>
                  <a:lnTo>
                    <a:pt x="333" y="930"/>
                  </a:lnTo>
                  <a:lnTo>
                    <a:pt x="355" y="935"/>
                  </a:lnTo>
                  <a:lnTo>
                    <a:pt x="379" y="939"/>
                  </a:lnTo>
                  <a:lnTo>
                    <a:pt x="403" y="942"/>
                  </a:lnTo>
                  <a:lnTo>
                    <a:pt x="429" y="944"/>
                  </a:lnTo>
                  <a:lnTo>
                    <a:pt x="453" y="944"/>
                  </a:lnTo>
                  <a:lnTo>
                    <a:pt x="453" y="944"/>
                  </a:lnTo>
                  <a:lnTo>
                    <a:pt x="475" y="944"/>
                  </a:lnTo>
                  <a:lnTo>
                    <a:pt x="496" y="942"/>
                  </a:lnTo>
                  <a:lnTo>
                    <a:pt x="517" y="940"/>
                  </a:lnTo>
                  <a:lnTo>
                    <a:pt x="539" y="936"/>
                  </a:lnTo>
                  <a:lnTo>
                    <a:pt x="560" y="932"/>
                  </a:lnTo>
                  <a:lnTo>
                    <a:pt x="581" y="926"/>
                  </a:lnTo>
                  <a:lnTo>
                    <a:pt x="601" y="920"/>
                  </a:lnTo>
                  <a:lnTo>
                    <a:pt x="620" y="911"/>
                  </a:lnTo>
                  <a:lnTo>
                    <a:pt x="640" y="902"/>
                  </a:lnTo>
                  <a:lnTo>
                    <a:pt x="658" y="893"/>
                  </a:lnTo>
                  <a:lnTo>
                    <a:pt x="676" y="882"/>
                  </a:lnTo>
                  <a:lnTo>
                    <a:pt x="693" y="870"/>
                  </a:lnTo>
                  <a:lnTo>
                    <a:pt x="709" y="857"/>
                  </a:lnTo>
                  <a:lnTo>
                    <a:pt x="724" y="843"/>
                  </a:lnTo>
                  <a:lnTo>
                    <a:pt x="738" y="828"/>
                  </a:lnTo>
                  <a:lnTo>
                    <a:pt x="752" y="812"/>
                  </a:lnTo>
                  <a:lnTo>
                    <a:pt x="756" y="812"/>
                  </a:lnTo>
                  <a:lnTo>
                    <a:pt x="756" y="878"/>
                  </a:lnTo>
                  <a:lnTo>
                    <a:pt x="756" y="878"/>
                  </a:lnTo>
                  <a:lnTo>
                    <a:pt x="755" y="911"/>
                  </a:lnTo>
                  <a:lnTo>
                    <a:pt x="752" y="943"/>
                  </a:lnTo>
                  <a:lnTo>
                    <a:pt x="748" y="974"/>
                  </a:lnTo>
                  <a:lnTo>
                    <a:pt x="742" y="1002"/>
                  </a:lnTo>
                  <a:lnTo>
                    <a:pt x="737" y="1015"/>
                  </a:lnTo>
                  <a:lnTo>
                    <a:pt x="732" y="1029"/>
                  </a:lnTo>
                  <a:lnTo>
                    <a:pt x="727" y="1042"/>
                  </a:lnTo>
                  <a:lnTo>
                    <a:pt x="722" y="1054"/>
                  </a:lnTo>
                  <a:lnTo>
                    <a:pt x="716" y="1066"/>
                  </a:lnTo>
                  <a:lnTo>
                    <a:pt x="709" y="1077"/>
                  </a:lnTo>
                  <a:lnTo>
                    <a:pt x="702" y="1088"/>
                  </a:lnTo>
                  <a:lnTo>
                    <a:pt x="694" y="1099"/>
                  </a:lnTo>
                  <a:lnTo>
                    <a:pt x="685" y="1108"/>
                  </a:lnTo>
                  <a:lnTo>
                    <a:pt x="675" y="1117"/>
                  </a:lnTo>
                  <a:lnTo>
                    <a:pt x="666" y="1126"/>
                  </a:lnTo>
                  <a:lnTo>
                    <a:pt x="655" y="1134"/>
                  </a:lnTo>
                  <a:lnTo>
                    <a:pt x="644" y="1142"/>
                  </a:lnTo>
                  <a:lnTo>
                    <a:pt x="631" y="1149"/>
                  </a:lnTo>
                  <a:lnTo>
                    <a:pt x="618" y="1155"/>
                  </a:lnTo>
                  <a:lnTo>
                    <a:pt x="605" y="1161"/>
                  </a:lnTo>
                  <a:lnTo>
                    <a:pt x="591" y="1166"/>
                  </a:lnTo>
                  <a:lnTo>
                    <a:pt x="575" y="1170"/>
                  </a:lnTo>
                  <a:lnTo>
                    <a:pt x="559" y="1174"/>
                  </a:lnTo>
                  <a:lnTo>
                    <a:pt x="543" y="1177"/>
                  </a:lnTo>
                  <a:lnTo>
                    <a:pt x="525" y="1180"/>
                  </a:lnTo>
                  <a:lnTo>
                    <a:pt x="506" y="1182"/>
                  </a:lnTo>
                  <a:lnTo>
                    <a:pt x="487" y="1183"/>
                  </a:lnTo>
                  <a:lnTo>
                    <a:pt x="467" y="1183"/>
                  </a:lnTo>
                  <a:lnTo>
                    <a:pt x="467" y="1183"/>
                  </a:lnTo>
                  <a:lnTo>
                    <a:pt x="443" y="1182"/>
                  </a:lnTo>
                  <a:lnTo>
                    <a:pt x="421" y="1181"/>
                  </a:lnTo>
                  <a:lnTo>
                    <a:pt x="398" y="1178"/>
                  </a:lnTo>
                  <a:lnTo>
                    <a:pt x="377" y="1174"/>
                  </a:lnTo>
                  <a:lnTo>
                    <a:pt x="356" y="1170"/>
                  </a:lnTo>
                  <a:lnTo>
                    <a:pt x="336" y="1164"/>
                  </a:lnTo>
                  <a:lnTo>
                    <a:pt x="316" y="1157"/>
                  </a:lnTo>
                  <a:lnTo>
                    <a:pt x="296" y="1149"/>
                  </a:lnTo>
                  <a:lnTo>
                    <a:pt x="278" y="1141"/>
                  </a:lnTo>
                  <a:lnTo>
                    <a:pt x="260" y="1130"/>
                  </a:lnTo>
                  <a:lnTo>
                    <a:pt x="241" y="1120"/>
                  </a:lnTo>
                  <a:lnTo>
                    <a:pt x="223" y="1108"/>
                  </a:lnTo>
                  <a:lnTo>
                    <a:pt x="206" y="1096"/>
                  </a:lnTo>
                  <a:lnTo>
                    <a:pt x="188" y="1082"/>
                  </a:lnTo>
                  <a:lnTo>
                    <a:pt x="171" y="1067"/>
                  </a:lnTo>
                  <a:lnTo>
                    <a:pt x="154" y="1052"/>
                  </a:lnTo>
                  <a:lnTo>
                    <a:pt x="17" y="1238"/>
                  </a:lnTo>
                  <a:lnTo>
                    <a:pt x="17" y="1238"/>
                  </a:lnTo>
                  <a:lnTo>
                    <a:pt x="42" y="1259"/>
                  </a:lnTo>
                  <a:lnTo>
                    <a:pt x="67" y="1277"/>
                  </a:lnTo>
                  <a:lnTo>
                    <a:pt x="93" y="1294"/>
                  </a:lnTo>
                  <a:lnTo>
                    <a:pt x="118" y="1310"/>
                  </a:lnTo>
                  <a:lnTo>
                    <a:pt x="144" y="1324"/>
                  </a:lnTo>
                  <a:lnTo>
                    <a:pt x="172" y="1336"/>
                  </a:lnTo>
                  <a:lnTo>
                    <a:pt x="200" y="1346"/>
                  </a:lnTo>
                  <a:lnTo>
                    <a:pt x="228" y="1356"/>
                  </a:lnTo>
                  <a:lnTo>
                    <a:pt x="257" y="1364"/>
                  </a:lnTo>
                  <a:lnTo>
                    <a:pt x="286" y="1371"/>
                  </a:lnTo>
                  <a:lnTo>
                    <a:pt x="316" y="1377"/>
                  </a:lnTo>
                  <a:lnTo>
                    <a:pt x="345" y="1381"/>
                  </a:lnTo>
                  <a:lnTo>
                    <a:pt x="376" y="1384"/>
                  </a:lnTo>
                  <a:lnTo>
                    <a:pt x="406" y="1387"/>
                  </a:lnTo>
                  <a:lnTo>
                    <a:pt x="437" y="1388"/>
                  </a:lnTo>
                  <a:lnTo>
                    <a:pt x="468" y="1388"/>
                  </a:lnTo>
                  <a:lnTo>
                    <a:pt x="468" y="1388"/>
                  </a:lnTo>
                  <a:lnTo>
                    <a:pt x="501" y="1388"/>
                  </a:lnTo>
                  <a:lnTo>
                    <a:pt x="533" y="1386"/>
                  </a:lnTo>
                  <a:lnTo>
                    <a:pt x="563" y="1383"/>
                  </a:lnTo>
                  <a:lnTo>
                    <a:pt x="593" y="1379"/>
                  </a:lnTo>
                  <a:lnTo>
                    <a:pt x="621" y="1374"/>
                  </a:lnTo>
                  <a:lnTo>
                    <a:pt x="648" y="1367"/>
                  </a:lnTo>
                  <a:lnTo>
                    <a:pt x="674" y="1359"/>
                  </a:lnTo>
                  <a:lnTo>
                    <a:pt x="699" y="1350"/>
                  </a:lnTo>
                  <a:lnTo>
                    <a:pt x="722" y="1341"/>
                  </a:lnTo>
                  <a:lnTo>
                    <a:pt x="746" y="1330"/>
                  </a:lnTo>
                  <a:lnTo>
                    <a:pt x="767" y="1318"/>
                  </a:lnTo>
                  <a:lnTo>
                    <a:pt x="787" y="1304"/>
                  </a:lnTo>
                  <a:lnTo>
                    <a:pt x="807" y="1291"/>
                  </a:lnTo>
                  <a:lnTo>
                    <a:pt x="825" y="1276"/>
                  </a:lnTo>
                  <a:lnTo>
                    <a:pt x="842" y="1260"/>
                  </a:lnTo>
                  <a:lnTo>
                    <a:pt x="859" y="1242"/>
                  </a:lnTo>
                  <a:lnTo>
                    <a:pt x="874" y="1225"/>
                  </a:lnTo>
                  <a:lnTo>
                    <a:pt x="888" y="1206"/>
                  </a:lnTo>
                  <a:lnTo>
                    <a:pt x="901" y="1186"/>
                  </a:lnTo>
                  <a:lnTo>
                    <a:pt x="914" y="1165"/>
                  </a:lnTo>
                  <a:lnTo>
                    <a:pt x="925" y="1144"/>
                  </a:lnTo>
                  <a:lnTo>
                    <a:pt x="935" y="1121"/>
                  </a:lnTo>
                  <a:lnTo>
                    <a:pt x="944" y="1098"/>
                  </a:lnTo>
                  <a:lnTo>
                    <a:pt x="952" y="1073"/>
                  </a:lnTo>
                  <a:lnTo>
                    <a:pt x="960" y="1049"/>
                  </a:lnTo>
                  <a:lnTo>
                    <a:pt x="966" y="1022"/>
                  </a:lnTo>
                  <a:lnTo>
                    <a:pt x="971" y="996"/>
                  </a:lnTo>
                  <a:lnTo>
                    <a:pt x="976" y="968"/>
                  </a:lnTo>
                  <a:lnTo>
                    <a:pt x="979" y="941"/>
                  </a:lnTo>
                  <a:lnTo>
                    <a:pt x="981" y="911"/>
                  </a:lnTo>
                  <a:lnTo>
                    <a:pt x="983" y="882"/>
                  </a:lnTo>
                  <a:lnTo>
                    <a:pt x="983" y="851"/>
                  </a:lnTo>
                  <a:lnTo>
                    <a:pt x="983" y="22"/>
                  </a:lnTo>
                  <a:lnTo>
                    <a:pt x="767" y="22"/>
                  </a:lnTo>
                  <a:close/>
                  <a:moveTo>
                    <a:pt x="495" y="739"/>
                  </a:moveTo>
                  <a:lnTo>
                    <a:pt x="495" y="739"/>
                  </a:lnTo>
                  <a:lnTo>
                    <a:pt x="481" y="739"/>
                  </a:lnTo>
                  <a:lnTo>
                    <a:pt x="467" y="738"/>
                  </a:lnTo>
                  <a:lnTo>
                    <a:pt x="453" y="736"/>
                  </a:lnTo>
                  <a:lnTo>
                    <a:pt x="440" y="734"/>
                  </a:lnTo>
                  <a:lnTo>
                    <a:pt x="427" y="731"/>
                  </a:lnTo>
                  <a:lnTo>
                    <a:pt x="413" y="727"/>
                  </a:lnTo>
                  <a:lnTo>
                    <a:pt x="401" y="723"/>
                  </a:lnTo>
                  <a:lnTo>
                    <a:pt x="389" y="719"/>
                  </a:lnTo>
                  <a:lnTo>
                    <a:pt x="377" y="713"/>
                  </a:lnTo>
                  <a:lnTo>
                    <a:pt x="366" y="708"/>
                  </a:lnTo>
                  <a:lnTo>
                    <a:pt x="354" y="701"/>
                  </a:lnTo>
                  <a:lnTo>
                    <a:pt x="343" y="694"/>
                  </a:lnTo>
                  <a:lnTo>
                    <a:pt x="333" y="686"/>
                  </a:lnTo>
                  <a:lnTo>
                    <a:pt x="323" y="679"/>
                  </a:lnTo>
                  <a:lnTo>
                    <a:pt x="313" y="670"/>
                  </a:lnTo>
                  <a:lnTo>
                    <a:pt x="303" y="662"/>
                  </a:lnTo>
                  <a:lnTo>
                    <a:pt x="295" y="653"/>
                  </a:lnTo>
                  <a:lnTo>
                    <a:pt x="287" y="643"/>
                  </a:lnTo>
                  <a:lnTo>
                    <a:pt x="279" y="633"/>
                  </a:lnTo>
                  <a:lnTo>
                    <a:pt x="272" y="622"/>
                  </a:lnTo>
                  <a:lnTo>
                    <a:pt x="265" y="612"/>
                  </a:lnTo>
                  <a:lnTo>
                    <a:pt x="259" y="601"/>
                  </a:lnTo>
                  <a:lnTo>
                    <a:pt x="254" y="590"/>
                  </a:lnTo>
                  <a:lnTo>
                    <a:pt x="248" y="577"/>
                  </a:lnTo>
                  <a:lnTo>
                    <a:pt x="243" y="566"/>
                  </a:lnTo>
                  <a:lnTo>
                    <a:pt x="239" y="554"/>
                  </a:lnTo>
                  <a:lnTo>
                    <a:pt x="236" y="542"/>
                  </a:lnTo>
                  <a:lnTo>
                    <a:pt x="233" y="529"/>
                  </a:lnTo>
                  <a:lnTo>
                    <a:pt x="231" y="515"/>
                  </a:lnTo>
                  <a:lnTo>
                    <a:pt x="229" y="503"/>
                  </a:lnTo>
                  <a:lnTo>
                    <a:pt x="228" y="490"/>
                  </a:lnTo>
                  <a:lnTo>
                    <a:pt x="228" y="476"/>
                  </a:lnTo>
                  <a:lnTo>
                    <a:pt x="228" y="476"/>
                  </a:lnTo>
                  <a:lnTo>
                    <a:pt x="228" y="461"/>
                  </a:lnTo>
                  <a:lnTo>
                    <a:pt x="229" y="446"/>
                  </a:lnTo>
                  <a:lnTo>
                    <a:pt x="231" y="432"/>
                  </a:lnTo>
                  <a:lnTo>
                    <a:pt x="233" y="417"/>
                  </a:lnTo>
                  <a:lnTo>
                    <a:pt x="235" y="404"/>
                  </a:lnTo>
                  <a:lnTo>
                    <a:pt x="239" y="391"/>
                  </a:lnTo>
                  <a:lnTo>
                    <a:pt x="243" y="378"/>
                  </a:lnTo>
                  <a:lnTo>
                    <a:pt x="247" y="366"/>
                  </a:lnTo>
                  <a:lnTo>
                    <a:pt x="252" y="353"/>
                  </a:lnTo>
                  <a:lnTo>
                    <a:pt x="259" y="341"/>
                  </a:lnTo>
                  <a:lnTo>
                    <a:pt x="265" y="330"/>
                  </a:lnTo>
                  <a:lnTo>
                    <a:pt x="271" y="319"/>
                  </a:lnTo>
                  <a:lnTo>
                    <a:pt x="278" y="309"/>
                  </a:lnTo>
                  <a:lnTo>
                    <a:pt x="286" y="298"/>
                  </a:lnTo>
                  <a:lnTo>
                    <a:pt x="294" y="289"/>
                  </a:lnTo>
                  <a:lnTo>
                    <a:pt x="302" y="280"/>
                  </a:lnTo>
                  <a:lnTo>
                    <a:pt x="312" y="271"/>
                  </a:lnTo>
                  <a:lnTo>
                    <a:pt x="322" y="263"/>
                  </a:lnTo>
                  <a:lnTo>
                    <a:pt x="332" y="256"/>
                  </a:lnTo>
                  <a:lnTo>
                    <a:pt x="342" y="247"/>
                  </a:lnTo>
                  <a:lnTo>
                    <a:pt x="353" y="241"/>
                  </a:lnTo>
                  <a:lnTo>
                    <a:pt x="365" y="235"/>
                  </a:lnTo>
                  <a:lnTo>
                    <a:pt x="376" y="229"/>
                  </a:lnTo>
                  <a:lnTo>
                    <a:pt x="388" y="224"/>
                  </a:lnTo>
                  <a:lnTo>
                    <a:pt x="400" y="220"/>
                  </a:lnTo>
                  <a:lnTo>
                    <a:pt x="413" y="216"/>
                  </a:lnTo>
                  <a:lnTo>
                    <a:pt x="427" y="213"/>
                  </a:lnTo>
                  <a:lnTo>
                    <a:pt x="440" y="210"/>
                  </a:lnTo>
                  <a:lnTo>
                    <a:pt x="454" y="208"/>
                  </a:lnTo>
                  <a:lnTo>
                    <a:pt x="468" y="206"/>
                  </a:lnTo>
                  <a:lnTo>
                    <a:pt x="483" y="205"/>
                  </a:lnTo>
                  <a:lnTo>
                    <a:pt x="497" y="205"/>
                  </a:lnTo>
                  <a:lnTo>
                    <a:pt x="497" y="205"/>
                  </a:lnTo>
                  <a:lnTo>
                    <a:pt x="512" y="205"/>
                  </a:lnTo>
                  <a:lnTo>
                    <a:pt x="528" y="206"/>
                  </a:lnTo>
                  <a:lnTo>
                    <a:pt x="542" y="208"/>
                  </a:lnTo>
                  <a:lnTo>
                    <a:pt x="556" y="210"/>
                  </a:lnTo>
                  <a:lnTo>
                    <a:pt x="570" y="213"/>
                  </a:lnTo>
                  <a:lnTo>
                    <a:pt x="584" y="216"/>
                  </a:lnTo>
                  <a:lnTo>
                    <a:pt x="597" y="220"/>
                  </a:lnTo>
                  <a:lnTo>
                    <a:pt x="609" y="224"/>
                  </a:lnTo>
                  <a:lnTo>
                    <a:pt x="621" y="229"/>
                  </a:lnTo>
                  <a:lnTo>
                    <a:pt x="633" y="235"/>
                  </a:lnTo>
                  <a:lnTo>
                    <a:pt x="644" y="241"/>
                  </a:lnTo>
                  <a:lnTo>
                    <a:pt x="655" y="247"/>
                  </a:lnTo>
                  <a:lnTo>
                    <a:pt x="665" y="255"/>
                  </a:lnTo>
                  <a:lnTo>
                    <a:pt x="675" y="263"/>
                  </a:lnTo>
                  <a:lnTo>
                    <a:pt x="684" y="271"/>
                  </a:lnTo>
                  <a:lnTo>
                    <a:pt x="694" y="279"/>
                  </a:lnTo>
                  <a:lnTo>
                    <a:pt x="703" y="288"/>
                  </a:lnTo>
                  <a:lnTo>
                    <a:pt x="710" y="298"/>
                  </a:lnTo>
                  <a:lnTo>
                    <a:pt x="718" y="308"/>
                  </a:lnTo>
                  <a:lnTo>
                    <a:pt x="725" y="318"/>
                  </a:lnTo>
                  <a:lnTo>
                    <a:pt x="731" y="329"/>
                  </a:lnTo>
                  <a:lnTo>
                    <a:pt x="737" y="340"/>
                  </a:lnTo>
                  <a:lnTo>
                    <a:pt x="743" y="351"/>
                  </a:lnTo>
                  <a:lnTo>
                    <a:pt x="748" y="364"/>
                  </a:lnTo>
                  <a:lnTo>
                    <a:pt x="752" y="376"/>
                  </a:lnTo>
                  <a:lnTo>
                    <a:pt x="756" y="389"/>
                  </a:lnTo>
                  <a:lnTo>
                    <a:pt x="759" y="402"/>
                  </a:lnTo>
                  <a:lnTo>
                    <a:pt x="762" y="415"/>
                  </a:lnTo>
                  <a:lnTo>
                    <a:pt x="764" y="429"/>
                  </a:lnTo>
                  <a:lnTo>
                    <a:pt x="765" y="443"/>
                  </a:lnTo>
                  <a:lnTo>
                    <a:pt x="766" y="457"/>
                  </a:lnTo>
                  <a:lnTo>
                    <a:pt x="767" y="471"/>
                  </a:lnTo>
                  <a:lnTo>
                    <a:pt x="767" y="471"/>
                  </a:lnTo>
                  <a:lnTo>
                    <a:pt x="765" y="500"/>
                  </a:lnTo>
                  <a:lnTo>
                    <a:pt x="762" y="527"/>
                  </a:lnTo>
                  <a:lnTo>
                    <a:pt x="759" y="540"/>
                  </a:lnTo>
                  <a:lnTo>
                    <a:pt x="756" y="553"/>
                  </a:lnTo>
                  <a:lnTo>
                    <a:pt x="753" y="565"/>
                  </a:lnTo>
                  <a:lnTo>
                    <a:pt x="748" y="577"/>
                  </a:lnTo>
                  <a:lnTo>
                    <a:pt x="744" y="590"/>
                  </a:lnTo>
                  <a:lnTo>
                    <a:pt x="737" y="601"/>
                  </a:lnTo>
                  <a:lnTo>
                    <a:pt x="731" y="612"/>
                  </a:lnTo>
                  <a:lnTo>
                    <a:pt x="725" y="623"/>
                  </a:lnTo>
                  <a:lnTo>
                    <a:pt x="718" y="633"/>
                  </a:lnTo>
                  <a:lnTo>
                    <a:pt x="711" y="644"/>
                  </a:lnTo>
                  <a:lnTo>
                    <a:pt x="703" y="654"/>
                  </a:lnTo>
                  <a:lnTo>
                    <a:pt x="695" y="663"/>
                  </a:lnTo>
                  <a:lnTo>
                    <a:pt x="685" y="671"/>
                  </a:lnTo>
                  <a:lnTo>
                    <a:pt x="675" y="680"/>
                  </a:lnTo>
                  <a:lnTo>
                    <a:pt x="666" y="687"/>
                  </a:lnTo>
                  <a:lnTo>
                    <a:pt x="655" y="694"/>
                  </a:lnTo>
                  <a:lnTo>
                    <a:pt x="645" y="702"/>
                  </a:lnTo>
                  <a:lnTo>
                    <a:pt x="634" y="708"/>
                  </a:lnTo>
                  <a:lnTo>
                    <a:pt x="621" y="714"/>
                  </a:lnTo>
                  <a:lnTo>
                    <a:pt x="609" y="719"/>
                  </a:lnTo>
                  <a:lnTo>
                    <a:pt x="596" y="724"/>
                  </a:lnTo>
                  <a:lnTo>
                    <a:pt x="583" y="728"/>
                  </a:lnTo>
                  <a:lnTo>
                    <a:pt x="569" y="731"/>
                  </a:lnTo>
                  <a:lnTo>
                    <a:pt x="555" y="734"/>
                  </a:lnTo>
                  <a:lnTo>
                    <a:pt x="541" y="736"/>
                  </a:lnTo>
                  <a:lnTo>
                    <a:pt x="527" y="738"/>
                  </a:lnTo>
                  <a:lnTo>
                    <a:pt x="511" y="739"/>
                  </a:lnTo>
                  <a:lnTo>
                    <a:pt x="495" y="739"/>
                  </a:lnTo>
                  <a:lnTo>
                    <a:pt x="495" y="7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06060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31813" y="6172200"/>
            <a:ext cx="8612187" cy="71936"/>
            <a:chOff x="323850" y="6211389"/>
            <a:chExt cx="8612187" cy="71936"/>
          </a:xfrm>
        </p:grpSpPr>
        <p:sp>
          <p:nvSpPr>
            <p:cNvPr id="32" name="Rectangle 31"/>
            <p:cNvSpPr/>
            <p:nvPr userDrawn="1"/>
          </p:nvSpPr>
          <p:spPr>
            <a:xfrm>
              <a:off x="323850" y="6219825"/>
              <a:ext cx="1219200" cy="635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/>
            <p:cNvCxnSpPr/>
            <p:nvPr userDrawn="1"/>
          </p:nvCxnSpPr>
          <p:spPr>
            <a:xfrm>
              <a:off x="323850" y="6211389"/>
              <a:ext cx="8612187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Straight Connector 6"/>
          <p:cNvCxnSpPr/>
          <p:nvPr/>
        </p:nvCxnSpPr>
        <p:spPr>
          <a:xfrm>
            <a:off x="531812" y="858715"/>
            <a:ext cx="618662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11" r:id="rId2"/>
    <p:sldLayoutId id="2147483726" r:id="rId3"/>
    <p:sldLayoutId id="2147483714" r:id="rId4"/>
    <p:sldLayoutId id="2147483715" r:id="rId5"/>
    <p:sldLayoutId id="2147483728" r:id="rId6"/>
    <p:sldLayoutId id="2147483712" r:id="rId7"/>
    <p:sldLayoutId id="2147483716" r:id="rId8"/>
    <p:sldLayoutId id="2147483743" r:id="rId9"/>
    <p:sldLayoutId id="2147483748" r:id="rId10"/>
    <p:sldLayoutId id="2147483749" r:id="rId11"/>
    <p:sldLayoutId id="2147483750" r:id="rId12"/>
    <p:sldLayoutId id="2147483751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ts val="2700"/>
        </a:lnSpc>
        <a:spcBef>
          <a:spcPct val="0"/>
        </a:spcBef>
        <a:buNone/>
        <a:defRPr lang="en-US" sz="2400" b="1" i="0" kern="1200" cap="all" dirty="0" smtClean="0">
          <a:solidFill>
            <a:schemeClr val="tx1"/>
          </a:solidFill>
          <a:latin typeface="Arial Bold"/>
          <a:ea typeface="+mj-ea"/>
          <a:cs typeface="Arial Bold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spcAft>
          <a:spcPts val="300"/>
        </a:spcAft>
        <a:buFont typeface="Arial" pitchFamily="34" charset="0"/>
        <a:buNone/>
        <a:defRPr lang="en-US" sz="2000" b="1" kern="1200" cap="none" dirty="0" smtClean="0">
          <a:solidFill>
            <a:schemeClr val="tx1"/>
          </a:solidFill>
          <a:latin typeface="Arial"/>
          <a:ea typeface="+mn-ea"/>
          <a:cs typeface="Arial"/>
        </a:defRPr>
      </a:lvl1pPr>
      <a:lvl2pPr marL="347663" indent="-290513" algn="l" defTabSz="914400" rtl="0" eaLnBrk="1" latinLnBrk="0" hangingPunct="1">
        <a:spcBef>
          <a:spcPts val="800"/>
        </a:spcBef>
        <a:spcAft>
          <a:spcPts val="300"/>
        </a:spcAft>
        <a:buClr>
          <a:schemeClr val="accent5"/>
        </a:buClr>
        <a:buSzPct val="90000"/>
        <a:buFont typeface="Calibri" panose="020F0502020204030204" pitchFamily="34" charset="0"/>
        <a:buChar char="●"/>
        <a:defRPr lang="en-US" sz="1800" b="0" kern="1200" cap="none" dirty="0" smtClean="0">
          <a:solidFill>
            <a:srgbClr val="000000"/>
          </a:solidFill>
          <a:latin typeface="Arial"/>
          <a:ea typeface="+mn-ea"/>
          <a:cs typeface="Arial"/>
        </a:defRPr>
      </a:lvl2pPr>
      <a:lvl3pPr marL="576263" indent="-228600" algn="l" defTabSz="914400" rtl="0" eaLnBrk="1" latinLnBrk="0" hangingPunct="1">
        <a:spcBef>
          <a:spcPts val="600"/>
        </a:spcBef>
        <a:spcAft>
          <a:spcPts val="200"/>
        </a:spcAft>
        <a:buClr>
          <a:schemeClr val="accent5"/>
        </a:buClr>
        <a:buSzPct val="90000"/>
        <a:buFont typeface="Arial" panose="020B0604020202020204" pitchFamily="34" charset="0"/>
        <a:buChar char="─"/>
        <a:defRPr lang="en-US" sz="1600" b="0" kern="1200" cap="none" dirty="0" smtClean="0">
          <a:solidFill>
            <a:srgbClr val="000000"/>
          </a:solidFill>
          <a:latin typeface="Arial"/>
          <a:ea typeface="+mn-ea"/>
          <a:cs typeface="Arial"/>
        </a:defRPr>
      </a:lvl3pPr>
      <a:lvl4pPr marL="804863" indent="-177800" algn="l" defTabSz="914400" rtl="0" eaLnBrk="1" latinLnBrk="0" hangingPunct="1">
        <a:spcBef>
          <a:spcPts val="1300"/>
        </a:spcBef>
        <a:buClr>
          <a:schemeClr val="accent5"/>
        </a:buClr>
        <a:buFont typeface="Arial" pitchFamily="34" charset="0"/>
        <a:buChar char="•"/>
        <a:defRPr lang="en-US" sz="1600" b="0" kern="1200" cap="none" dirty="0" smtClean="0">
          <a:solidFill>
            <a:srgbClr val="000000"/>
          </a:solidFill>
          <a:latin typeface="Arial"/>
          <a:ea typeface="+mn-ea"/>
          <a:cs typeface="Arial"/>
        </a:defRPr>
      </a:lvl4pPr>
      <a:lvl5pPr marL="1143000" indent="-287338" algn="l" defTabSz="914400" rtl="0" eaLnBrk="1" latinLnBrk="0" hangingPunct="1">
        <a:spcBef>
          <a:spcPts val="1200"/>
        </a:spcBef>
        <a:buClr>
          <a:schemeClr val="accent5"/>
        </a:buClr>
        <a:buFont typeface="Arial" pitchFamily="34" charset="0"/>
        <a:buChar char="–"/>
        <a:defRPr lang="en-US" sz="1600" b="0" kern="1200" cap="none" dirty="0" smtClean="0">
          <a:solidFill>
            <a:srgbClr val="000000"/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813" y="1414272"/>
            <a:ext cx="8514413" cy="2050473"/>
          </a:xfrm>
        </p:spPr>
        <p:txBody>
          <a:bodyPr/>
          <a:lstStyle/>
          <a:p>
            <a:r>
              <a:rPr lang="en-US" dirty="0"/>
              <a:t>COMMODITY TRADING AND WHAT IT MEANS TO </a:t>
            </a:r>
            <a:r>
              <a:rPr lang="en-US" dirty="0" smtClean="0"/>
              <a:t>EQUITIES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989445" y="6356365"/>
            <a:ext cx="2057400" cy="365125"/>
          </a:xfrm>
        </p:spPr>
        <p:txBody>
          <a:bodyPr/>
          <a:lstStyle/>
          <a:p>
            <a:fld id="{C3624402-938C-48F0-9212-F4D69B8E557D}" type="slidenum">
              <a:rPr lang="en-US" smtClean="0">
                <a:solidFill>
                  <a:srgbClr val="525252">
                    <a:tint val="75000"/>
                  </a:srgbClr>
                </a:solidFill>
              </a:rPr>
              <a:pPr/>
              <a:t>0</a:t>
            </a:fld>
            <a:endParaRPr lang="en-US" dirty="0">
              <a:solidFill>
                <a:srgbClr val="525252">
                  <a:tint val="75000"/>
                </a:srgbClr>
              </a:solidFill>
            </a:endParaRPr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531813" y="4096512"/>
            <a:ext cx="8097837" cy="18089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300"/>
              </a:spcAft>
              <a:buFont typeface="Arial" pitchFamily="34" charset="0"/>
              <a:buNone/>
              <a:defRPr lang="en-US" sz="2000" b="1" kern="1200" cap="none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47663" indent="-290513" algn="l" defTabSz="914400" rtl="0" eaLnBrk="1" latinLnBrk="0" hangingPunct="1">
              <a:spcBef>
                <a:spcPts val="800"/>
              </a:spcBef>
              <a:spcAft>
                <a:spcPts val="300"/>
              </a:spcAft>
              <a:buClr>
                <a:schemeClr val="accent5"/>
              </a:buClr>
              <a:buSzPct val="90000"/>
              <a:buFont typeface="Calibri" panose="020F0502020204030204" pitchFamily="34" charset="0"/>
              <a:buChar char="●"/>
              <a:defRPr lang="en-US" sz="1800" b="0" kern="1200" cap="none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576263" indent="-228600" algn="l" defTabSz="914400" rtl="0" eaLnBrk="1" latinLnBrk="0" hangingPunct="1">
              <a:spcBef>
                <a:spcPts val="600"/>
              </a:spcBef>
              <a:spcAft>
                <a:spcPts val="200"/>
              </a:spcAft>
              <a:buClr>
                <a:schemeClr val="accent5"/>
              </a:buClr>
              <a:buSzPct val="90000"/>
              <a:buFont typeface="Arial" panose="020B0604020202020204" pitchFamily="34" charset="0"/>
              <a:buChar char="─"/>
              <a:defRPr lang="en-US" sz="1600" b="0" kern="1200" cap="none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3pPr>
            <a:lvl4pPr marL="804863" indent="-177800" algn="l" defTabSz="914400" rtl="0" eaLnBrk="1" latinLnBrk="0" hangingPunct="1">
              <a:spcBef>
                <a:spcPts val="1300"/>
              </a:spcBef>
              <a:buClr>
                <a:schemeClr val="accent5"/>
              </a:buClr>
              <a:buFont typeface="Arial" pitchFamily="34" charset="0"/>
              <a:buChar char="•"/>
              <a:defRPr lang="en-US" sz="1600" b="0" kern="1200" cap="none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4pPr>
            <a:lvl5pPr marL="1143000" indent="-287338" algn="l" defTabSz="914400" rtl="0" eaLnBrk="1" latinLnBrk="0" hangingPunct="1">
              <a:spcBef>
                <a:spcPts val="1200"/>
              </a:spcBef>
              <a:buClr>
                <a:schemeClr val="accent5"/>
              </a:buClr>
              <a:buFont typeface="Arial" pitchFamily="34" charset="0"/>
              <a:buChar char="–"/>
              <a:defRPr lang="en-US" sz="1600" b="0" kern="1200" cap="none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Hosted by Rob McBride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i="1" dirty="0" smtClean="0"/>
              <a:t>Energy Markets Specialist, Bloomberg LP</a:t>
            </a:r>
          </a:p>
        </p:txBody>
      </p:sp>
    </p:spTree>
    <p:extLst>
      <p:ext uri="{BB962C8B-B14F-4D97-AF65-F5344CB8AC3E}">
        <p14:creationId xmlns:p14="http://schemas.microsoft.com/office/powerpoint/2010/main" val="173891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Declining investment = supply Gap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05" y="1230079"/>
            <a:ext cx="8192854" cy="5054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875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Price Drives investment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8793534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412468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*Source: PIRA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4114800" y="3733800"/>
            <a:ext cx="4191000" cy="25146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382000" y="33528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?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11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Natural Gas Infrastructure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3C57C-80DA-45D5-BFE5-7583B8192761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88" y="902208"/>
            <a:ext cx="8778240" cy="5157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521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Electric Grid Backbone lines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3C57C-80DA-45D5-BFE5-7583B8192761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" y="902208"/>
            <a:ext cx="8680704" cy="5205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66569" y="3244334"/>
            <a:ext cx="221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Pacific Coach Lines</a:t>
            </a:r>
          </a:p>
        </p:txBody>
      </p:sp>
    </p:spTree>
    <p:extLst>
      <p:ext uri="{BB962C8B-B14F-4D97-AF65-F5344CB8AC3E}">
        <p14:creationId xmlns:p14="http://schemas.microsoft.com/office/powerpoint/2010/main" val="21987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813" y="1414272"/>
            <a:ext cx="8514413" cy="2050473"/>
          </a:xfrm>
        </p:spPr>
        <p:txBody>
          <a:bodyPr/>
          <a:lstStyle/>
          <a:p>
            <a:r>
              <a:rPr lang="en-US" dirty="0" smtClean="0"/>
              <a:t>What to know about contract rolls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989445" y="6356365"/>
            <a:ext cx="2057400" cy="365125"/>
          </a:xfrm>
        </p:spPr>
        <p:txBody>
          <a:bodyPr/>
          <a:lstStyle/>
          <a:p>
            <a:fld id="{C3624402-938C-48F0-9212-F4D69B8E557D}" type="slidenum">
              <a:rPr lang="en-US" smtClean="0">
                <a:solidFill>
                  <a:srgbClr val="525252">
                    <a:tint val="75000"/>
                  </a:srgbClr>
                </a:solidFill>
              </a:rPr>
              <a:pPr/>
              <a:t>13</a:t>
            </a:fld>
            <a:endParaRPr lang="en-US" dirty="0">
              <a:solidFill>
                <a:srgbClr val="52525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10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Term Structure of Commodity futures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3C57C-80DA-45D5-BFE5-7583B819276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69557" y="1815084"/>
            <a:ext cx="3229419" cy="1511808"/>
          </a:xfrm>
        </p:spPr>
        <p:txBody>
          <a:bodyPr>
            <a:noAutofit/>
          </a:bodyPr>
          <a:lstStyle/>
          <a:p>
            <a:pPr lvl="1">
              <a:buClr>
                <a:srgbClr val="00BCE4"/>
              </a:buClr>
            </a:pPr>
            <a:r>
              <a:rPr lang="en-US" i="1" dirty="0">
                <a:latin typeface="+mn-lt"/>
              </a:rPr>
              <a:t>Costs</a:t>
            </a:r>
          </a:p>
          <a:p>
            <a:pPr lvl="2">
              <a:buClr>
                <a:srgbClr val="00BCE4"/>
              </a:buClr>
            </a:pPr>
            <a:r>
              <a:rPr lang="en-US" sz="1800" dirty="0">
                <a:latin typeface="+mn-lt"/>
              </a:rPr>
              <a:t>Storage</a:t>
            </a:r>
          </a:p>
          <a:p>
            <a:pPr lvl="2">
              <a:buClr>
                <a:srgbClr val="00BCE4"/>
              </a:buClr>
            </a:pPr>
            <a:r>
              <a:rPr lang="en-US" sz="1800" dirty="0">
                <a:latin typeface="+mn-lt"/>
              </a:rPr>
              <a:t>Insurance</a:t>
            </a:r>
          </a:p>
          <a:p>
            <a:pPr lvl="2">
              <a:buClr>
                <a:srgbClr val="00BCE4"/>
              </a:buClr>
            </a:pPr>
            <a:r>
              <a:rPr lang="en-US" sz="1800" dirty="0">
                <a:latin typeface="+mn-lt"/>
              </a:rPr>
              <a:t>Financing</a:t>
            </a:r>
            <a:endParaRPr lang="en-US" sz="1800" dirty="0" smtClean="0">
              <a:latin typeface="+mn-lt"/>
            </a:endParaRP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4371562" y="1827276"/>
            <a:ext cx="3723925" cy="121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300"/>
              </a:spcAft>
              <a:buFont typeface="Arial" pitchFamily="34" charset="0"/>
              <a:buNone/>
              <a:defRPr lang="en-US" sz="2000" b="1" kern="1200" cap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287338" indent="-287338" algn="l" defTabSz="914400" rtl="0" eaLnBrk="1" latinLnBrk="0" hangingPunct="1">
              <a:spcBef>
                <a:spcPts val="800"/>
              </a:spcBef>
              <a:spcAft>
                <a:spcPts val="300"/>
              </a:spcAft>
              <a:buClr>
                <a:schemeClr val="accent1"/>
              </a:buClr>
              <a:buSzPct val="90000"/>
              <a:buFont typeface="Calibri" panose="020F0502020204030204" pitchFamily="34" charset="0"/>
              <a:buChar char="●"/>
              <a:defRPr lang="en-US" sz="1800" b="0" kern="1200" cap="none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576263" indent="-228600" algn="l" defTabSz="914400" rtl="0" eaLnBrk="1" latinLnBrk="0" hangingPunct="1">
              <a:spcBef>
                <a:spcPts val="600"/>
              </a:spcBef>
              <a:spcAft>
                <a:spcPts val="2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─"/>
              <a:defRPr lang="en-US" sz="1600" b="0" kern="1200" cap="none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3pPr>
            <a:lvl4pPr marL="855663" indent="-228600" algn="l" defTabSz="914400" rtl="0" eaLnBrk="1" latinLnBrk="0" hangingPunct="1">
              <a:spcBef>
                <a:spcPts val="1300"/>
              </a:spcBef>
              <a:buClr>
                <a:schemeClr val="accent1"/>
              </a:buClr>
              <a:buFont typeface="Arial" pitchFamily="34" charset="0"/>
              <a:buChar char="•"/>
              <a:defRPr lang="en-US" sz="1600" b="0" kern="1200" cap="none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4pPr>
            <a:lvl5pPr marL="1143000" indent="-287338" algn="l" defTabSz="9144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–"/>
              <a:defRPr lang="en-US" sz="1600" b="0" kern="1200" cap="none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rgbClr val="00BCE4"/>
              </a:buClr>
            </a:pPr>
            <a:r>
              <a:rPr lang="en-US" i="1" dirty="0">
                <a:latin typeface="+mn-lt"/>
              </a:rPr>
              <a:t>Perceived balance</a:t>
            </a:r>
          </a:p>
          <a:p>
            <a:pPr lvl="2">
              <a:buClr>
                <a:srgbClr val="00BCE4"/>
              </a:buClr>
            </a:pPr>
            <a:r>
              <a:rPr lang="en-US" sz="1800" dirty="0" smtClean="0">
                <a:latin typeface="+mn-lt"/>
              </a:rPr>
              <a:t>Supply</a:t>
            </a:r>
          </a:p>
          <a:p>
            <a:pPr lvl="2">
              <a:buClr>
                <a:srgbClr val="00BCE4"/>
              </a:buClr>
            </a:pPr>
            <a:r>
              <a:rPr lang="en-US" sz="1800" dirty="0" smtClean="0">
                <a:latin typeface="+mn-lt"/>
              </a:rPr>
              <a:t>Demand</a:t>
            </a:r>
            <a:endParaRPr lang="en-US" sz="1800" dirty="0">
              <a:latin typeface="+mn-lt"/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647637" y="1348740"/>
            <a:ext cx="7447851" cy="478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300"/>
              </a:spcAft>
              <a:buFont typeface="Arial" pitchFamily="34" charset="0"/>
              <a:buNone/>
              <a:defRPr lang="en-US" sz="2000" b="1" kern="1200" cap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287338" indent="-287338" algn="l" defTabSz="914400" rtl="0" eaLnBrk="1" latinLnBrk="0" hangingPunct="1">
              <a:spcBef>
                <a:spcPts val="800"/>
              </a:spcBef>
              <a:spcAft>
                <a:spcPts val="300"/>
              </a:spcAft>
              <a:buClr>
                <a:schemeClr val="accent1"/>
              </a:buClr>
              <a:buSzPct val="90000"/>
              <a:buFont typeface="Calibri" panose="020F0502020204030204" pitchFamily="34" charset="0"/>
              <a:buChar char="●"/>
              <a:defRPr lang="en-US" sz="1800" b="0" kern="1200" cap="none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576263" indent="-228600" algn="l" defTabSz="914400" rtl="0" eaLnBrk="1" latinLnBrk="0" hangingPunct="1">
              <a:spcBef>
                <a:spcPts val="600"/>
              </a:spcBef>
              <a:spcAft>
                <a:spcPts val="2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─"/>
              <a:defRPr lang="en-US" sz="1600" b="0" kern="1200" cap="none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3pPr>
            <a:lvl4pPr marL="855663" indent="-228600" algn="l" defTabSz="914400" rtl="0" eaLnBrk="1" latinLnBrk="0" hangingPunct="1">
              <a:spcBef>
                <a:spcPts val="1300"/>
              </a:spcBef>
              <a:buClr>
                <a:schemeClr val="accent1"/>
              </a:buClr>
              <a:buFont typeface="Arial" pitchFamily="34" charset="0"/>
              <a:buChar char="•"/>
              <a:defRPr lang="en-US" sz="1600" b="0" kern="1200" cap="none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4pPr>
            <a:lvl5pPr marL="1143000" indent="-287338" algn="l" defTabSz="9144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–"/>
              <a:defRPr lang="en-US" sz="1600" b="0" kern="1200" cap="none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Clr>
                <a:srgbClr val="00BCE4"/>
              </a:buClr>
              <a:buNone/>
            </a:pPr>
            <a:r>
              <a:rPr lang="en-US" b="1" dirty="0" smtClean="0">
                <a:latin typeface="+mn-lt"/>
              </a:rPr>
              <a:t>Factors affecting shape of a commodity curve</a:t>
            </a: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647635" y="3837432"/>
            <a:ext cx="7447851" cy="478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300"/>
              </a:spcAft>
              <a:buFont typeface="Arial" pitchFamily="34" charset="0"/>
              <a:buNone/>
              <a:defRPr lang="en-US" sz="2000" b="1" kern="1200" cap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287338" indent="-287338" algn="l" defTabSz="914400" rtl="0" eaLnBrk="1" latinLnBrk="0" hangingPunct="1">
              <a:spcBef>
                <a:spcPts val="800"/>
              </a:spcBef>
              <a:spcAft>
                <a:spcPts val="300"/>
              </a:spcAft>
              <a:buClr>
                <a:schemeClr val="accent1"/>
              </a:buClr>
              <a:buSzPct val="90000"/>
              <a:buFont typeface="Calibri" panose="020F0502020204030204" pitchFamily="34" charset="0"/>
              <a:buChar char="●"/>
              <a:defRPr lang="en-US" sz="1800" b="0" kern="1200" cap="none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576263" indent="-228600" algn="l" defTabSz="914400" rtl="0" eaLnBrk="1" latinLnBrk="0" hangingPunct="1">
              <a:spcBef>
                <a:spcPts val="600"/>
              </a:spcBef>
              <a:spcAft>
                <a:spcPts val="2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─"/>
              <a:defRPr lang="en-US" sz="1600" b="0" kern="1200" cap="none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3pPr>
            <a:lvl4pPr marL="855663" indent="-228600" algn="l" defTabSz="914400" rtl="0" eaLnBrk="1" latinLnBrk="0" hangingPunct="1">
              <a:spcBef>
                <a:spcPts val="1300"/>
              </a:spcBef>
              <a:buClr>
                <a:schemeClr val="accent1"/>
              </a:buClr>
              <a:buFont typeface="Arial" pitchFamily="34" charset="0"/>
              <a:buChar char="•"/>
              <a:defRPr lang="en-US" sz="1600" b="0" kern="1200" cap="none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4pPr>
            <a:lvl5pPr marL="1143000" indent="-287338" algn="l" defTabSz="9144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–"/>
              <a:defRPr lang="en-US" sz="1600" b="0" kern="1200" cap="none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Clr>
                <a:srgbClr val="00BCE4"/>
              </a:buClr>
              <a:buNone/>
            </a:pPr>
            <a:r>
              <a:rPr lang="en-US" b="1" dirty="0" smtClean="0">
                <a:latin typeface="+mn-lt"/>
              </a:rPr>
              <a:t>Total Return = Price Return + Roll Return</a:t>
            </a:r>
          </a:p>
        </p:txBody>
      </p:sp>
    </p:spTree>
    <p:extLst>
      <p:ext uri="{BB962C8B-B14F-4D97-AF65-F5344CB8AC3E}">
        <p14:creationId xmlns:p14="http://schemas.microsoft.com/office/powerpoint/2010/main" val="184485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Term Structure of Commodity futures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3C57C-80DA-45D5-BFE5-7583B819276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47636" y="1059469"/>
            <a:ext cx="3229419" cy="1196051"/>
          </a:xfrm>
        </p:spPr>
        <p:txBody>
          <a:bodyPr>
            <a:noAutofit/>
          </a:bodyPr>
          <a:lstStyle/>
          <a:p>
            <a:pPr lvl="1">
              <a:buClr>
                <a:srgbClr val="00BCE4"/>
              </a:buClr>
            </a:pPr>
            <a:r>
              <a:rPr lang="en-US" i="1" dirty="0" err="1" smtClean="0">
                <a:latin typeface="+mn-lt"/>
              </a:rPr>
              <a:t>Contango</a:t>
            </a:r>
            <a:endParaRPr lang="en-US" i="1" dirty="0" smtClean="0">
              <a:latin typeface="+mn-lt"/>
            </a:endParaRPr>
          </a:p>
          <a:p>
            <a:pPr lvl="2">
              <a:buClr>
                <a:srgbClr val="00BCE4"/>
              </a:buClr>
            </a:pPr>
            <a:r>
              <a:rPr lang="en-US" sz="1400" dirty="0" smtClean="0">
                <a:latin typeface="+mn-lt"/>
              </a:rPr>
              <a:t>Gradual erosion of capital</a:t>
            </a:r>
          </a:p>
          <a:p>
            <a:pPr lvl="2">
              <a:buClr>
                <a:srgbClr val="00BCE4"/>
              </a:buClr>
            </a:pPr>
            <a:r>
              <a:rPr lang="en-US" sz="1400" dirty="0" smtClean="0">
                <a:latin typeface="+mn-lt"/>
              </a:rPr>
              <a:t>Negative roll yield</a:t>
            </a: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4371561" y="1059469"/>
            <a:ext cx="3723925" cy="121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300"/>
              </a:spcAft>
              <a:buFont typeface="Arial" pitchFamily="34" charset="0"/>
              <a:buNone/>
              <a:defRPr lang="en-US" sz="2000" b="1" kern="1200" cap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287338" indent="-287338" algn="l" defTabSz="914400" rtl="0" eaLnBrk="1" latinLnBrk="0" hangingPunct="1">
              <a:spcBef>
                <a:spcPts val="800"/>
              </a:spcBef>
              <a:spcAft>
                <a:spcPts val="300"/>
              </a:spcAft>
              <a:buClr>
                <a:schemeClr val="accent1"/>
              </a:buClr>
              <a:buSzPct val="90000"/>
              <a:buFont typeface="Calibri" panose="020F0502020204030204" pitchFamily="34" charset="0"/>
              <a:buChar char="●"/>
              <a:defRPr lang="en-US" sz="1800" b="0" kern="1200" cap="none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576263" indent="-228600" algn="l" defTabSz="914400" rtl="0" eaLnBrk="1" latinLnBrk="0" hangingPunct="1">
              <a:spcBef>
                <a:spcPts val="600"/>
              </a:spcBef>
              <a:spcAft>
                <a:spcPts val="2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─"/>
              <a:defRPr lang="en-US" sz="1600" b="0" kern="1200" cap="none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3pPr>
            <a:lvl4pPr marL="855663" indent="-228600" algn="l" defTabSz="914400" rtl="0" eaLnBrk="1" latinLnBrk="0" hangingPunct="1">
              <a:spcBef>
                <a:spcPts val="1300"/>
              </a:spcBef>
              <a:buClr>
                <a:schemeClr val="accent1"/>
              </a:buClr>
              <a:buFont typeface="Arial" pitchFamily="34" charset="0"/>
              <a:buChar char="•"/>
              <a:defRPr lang="en-US" sz="1600" b="0" kern="1200" cap="none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4pPr>
            <a:lvl5pPr marL="1143000" indent="-287338" algn="l" defTabSz="9144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–"/>
              <a:defRPr lang="en-US" sz="1600" b="0" kern="1200" cap="none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rgbClr val="00BCE4"/>
              </a:buClr>
            </a:pPr>
            <a:r>
              <a:rPr lang="en-US" i="1" dirty="0" smtClean="0">
                <a:latin typeface="+mn-lt"/>
              </a:rPr>
              <a:t>Backwardation</a:t>
            </a:r>
          </a:p>
          <a:p>
            <a:pPr lvl="2">
              <a:buClr>
                <a:srgbClr val="00BCE4"/>
              </a:buClr>
            </a:pPr>
            <a:r>
              <a:rPr lang="en-US" sz="1400" dirty="0" smtClean="0">
                <a:latin typeface="+mn-lt"/>
              </a:rPr>
              <a:t>Gradual appreciation of capital</a:t>
            </a:r>
          </a:p>
          <a:p>
            <a:pPr lvl="2">
              <a:buClr>
                <a:srgbClr val="00BCE4"/>
              </a:buClr>
            </a:pPr>
            <a:r>
              <a:rPr lang="en-US" sz="1400" dirty="0" smtClean="0">
                <a:latin typeface="+mn-lt"/>
              </a:rPr>
              <a:t>Positive roll yield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" y="2278668"/>
            <a:ext cx="8975470" cy="3841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524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>
                <a:solidFill>
                  <a:schemeClr val="tx1"/>
                </a:solidFill>
              </a:rPr>
              <a:t>Term structure of Commodity </a:t>
            </a:r>
            <a:r>
              <a:rPr lang="en-CA" dirty="0" smtClean="0">
                <a:solidFill>
                  <a:schemeClr val="tx1"/>
                </a:solidFill>
              </a:rPr>
              <a:t>Futures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5D4A68-7675-455B-88B2-9F2D1F205AC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517479" y="1183870"/>
            <a:ext cx="3825875" cy="165735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spcBef>
                <a:spcPts val="600"/>
              </a:spcBef>
              <a:spcAft>
                <a:spcPts val="600"/>
              </a:spcAft>
              <a:buClr>
                <a:srgbClr val="304358"/>
              </a:buClr>
              <a:buFont typeface="Wingdings" pitchFamily="2" charset="2"/>
              <a:buNone/>
              <a:defRPr/>
            </a:pPr>
            <a:r>
              <a:rPr lang="fr-CA" b="1" u="sng" kern="0" dirty="0">
                <a:latin typeface="+mn-lt"/>
                <a:ea typeface="+mn-ea"/>
              </a:rPr>
              <a:t>Rolling </a:t>
            </a:r>
            <a:r>
              <a:rPr lang="fr-CA" b="1" u="sng" kern="0" dirty="0" err="1" smtClean="0">
                <a:latin typeface="+mn-lt"/>
                <a:ea typeface="+mn-ea"/>
              </a:rPr>
              <a:t>Curve</a:t>
            </a:r>
            <a:endParaRPr lang="fr-CA" b="1" u="sng" kern="0" dirty="0">
              <a:latin typeface="+mn-lt"/>
              <a:ea typeface="+mn-ea"/>
            </a:endParaRPr>
          </a:p>
          <a:p>
            <a:pPr marL="287338" lvl="1" indent="-287338">
              <a:lnSpc>
                <a:spcPct val="150000"/>
              </a:lnSpc>
              <a:spcBef>
                <a:spcPts val="800"/>
              </a:spcBef>
              <a:spcAft>
                <a:spcPts val="300"/>
              </a:spcAft>
              <a:buClr>
                <a:srgbClr val="00BCE4"/>
              </a:buClr>
              <a:buSzPct val="90000"/>
              <a:buFont typeface="Calibri" panose="020F0502020204030204" pitchFamily="34" charset="0"/>
              <a:buChar char="●"/>
              <a:tabLst>
                <a:tab pos="6102350" algn="r"/>
              </a:tabLst>
              <a:defRPr/>
            </a:pPr>
            <a:r>
              <a:rPr lang="fr-CA" sz="1600" dirty="0" err="1">
                <a:solidFill>
                  <a:srgbClr val="000000"/>
                </a:solidFill>
                <a:cs typeface="Arial"/>
              </a:rPr>
              <a:t>Negative</a:t>
            </a:r>
            <a:r>
              <a:rPr lang="fr-CA" sz="1600" dirty="0">
                <a:solidFill>
                  <a:srgbClr val="000000"/>
                </a:solidFill>
                <a:cs typeface="Arial"/>
              </a:rPr>
              <a:t> or positive roll </a:t>
            </a:r>
            <a:r>
              <a:rPr lang="fr-CA" sz="1600" dirty="0" err="1">
                <a:solidFill>
                  <a:srgbClr val="000000"/>
                </a:solidFill>
                <a:cs typeface="Arial"/>
              </a:rPr>
              <a:t>yield</a:t>
            </a:r>
            <a:endParaRPr lang="fr-CA" sz="1600" dirty="0">
              <a:solidFill>
                <a:srgbClr val="000000"/>
              </a:solidFill>
              <a:cs typeface="Arial"/>
            </a:endParaRPr>
          </a:p>
          <a:p>
            <a:pPr marL="287338" lvl="1" indent="-287338">
              <a:lnSpc>
                <a:spcPct val="150000"/>
              </a:lnSpc>
              <a:spcBef>
                <a:spcPts val="800"/>
              </a:spcBef>
              <a:spcAft>
                <a:spcPts val="300"/>
              </a:spcAft>
              <a:buClr>
                <a:srgbClr val="00BCE4"/>
              </a:buClr>
              <a:buSzPct val="90000"/>
              <a:buFont typeface="Calibri" panose="020F0502020204030204" pitchFamily="34" charset="0"/>
              <a:buChar char="●"/>
              <a:tabLst>
                <a:tab pos="6102350" algn="r"/>
              </a:tabLst>
              <a:defRPr/>
            </a:pPr>
            <a:r>
              <a:rPr lang="fr-CA" sz="1600" dirty="0" err="1">
                <a:solidFill>
                  <a:srgbClr val="000000"/>
                </a:solidFill>
                <a:cs typeface="Arial"/>
              </a:rPr>
              <a:t>Possibility</a:t>
            </a:r>
            <a:r>
              <a:rPr lang="fr-CA" sz="1600" dirty="0">
                <a:solidFill>
                  <a:srgbClr val="000000"/>
                </a:solidFill>
                <a:cs typeface="Arial"/>
              </a:rPr>
              <a:t> of cash and carry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4572292" y="1183870"/>
            <a:ext cx="38862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 eaLnBrk="1" hangingPunct="1">
              <a:spcBef>
                <a:spcPts val="600"/>
              </a:spcBef>
              <a:spcAft>
                <a:spcPts val="600"/>
              </a:spcAft>
              <a:buClr>
                <a:srgbClr val="304358"/>
              </a:buClr>
              <a:defRPr/>
            </a:pPr>
            <a:r>
              <a:rPr lang="fr-CA" b="1" u="sng" dirty="0" err="1">
                <a:latin typeface="+mj-lt"/>
              </a:rPr>
              <a:t>Seasonal</a:t>
            </a:r>
            <a:r>
              <a:rPr lang="fr-CA" b="1" u="sng" dirty="0">
                <a:latin typeface="+mj-lt"/>
              </a:rPr>
              <a:t> </a:t>
            </a:r>
            <a:r>
              <a:rPr lang="fr-CA" b="1" u="sng" dirty="0" err="1" smtClean="0">
                <a:latin typeface="+mj-lt"/>
              </a:rPr>
              <a:t>Curve</a:t>
            </a:r>
            <a:endParaRPr lang="fr-CA" b="1" u="sng" dirty="0" smtClean="0">
              <a:latin typeface="+mj-lt"/>
            </a:endParaRPr>
          </a:p>
          <a:p>
            <a:pPr marL="287338" lvl="1" indent="-287338">
              <a:lnSpc>
                <a:spcPct val="150000"/>
              </a:lnSpc>
              <a:spcBef>
                <a:spcPts val="800"/>
              </a:spcBef>
              <a:spcAft>
                <a:spcPts val="300"/>
              </a:spcAft>
              <a:buClr>
                <a:srgbClr val="00BCE4"/>
              </a:buClr>
              <a:buSzPct val="90000"/>
              <a:buFont typeface="Calibri" panose="020F0502020204030204" pitchFamily="34" charset="0"/>
              <a:buChar char="●"/>
              <a:tabLst>
                <a:tab pos="6102350" algn="r"/>
              </a:tabLst>
              <a:defRPr/>
            </a:pPr>
            <a:r>
              <a:rPr lang="fr-CA" sz="1600" dirty="0">
                <a:solidFill>
                  <a:srgbClr val="000000"/>
                </a:solidFill>
                <a:cs typeface="Arial"/>
              </a:rPr>
              <a:t>No </a:t>
            </a:r>
            <a:r>
              <a:rPr lang="fr-CA" sz="1600" dirty="0" err="1">
                <a:solidFill>
                  <a:srgbClr val="000000"/>
                </a:solidFill>
                <a:cs typeface="Arial"/>
              </a:rPr>
              <a:t>rolling</a:t>
            </a:r>
            <a:r>
              <a:rPr lang="fr-CA" sz="1600" dirty="0">
                <a:solidFill>
                  <a:srgbClr val="000000"/>
                </a:solidFill>
                <a:cs typeface="Arial"/>
              </a:rPr>
              <a:t> </a:t>
            </a:r>
            <a:r>
              <a:rPr lang="fr-CA" sz="1600" dirty="0" err="1">
                <a:solidFill>
                  <a:srgbClr val="000000"/>
                </a:solidFill>
                <a:cs typeface="Arial"/>
              </a:rPr>
              <a:t>along</a:t>
            </a:r>
            <a:r>
              <a:rPr lang="fr-CA" sz="1600" dirty="0">
                <a:solidFill>
                  <a:srgbClr val="000000"/>
                </a:solidFill>
                <a:cs typeface="Arial"/>
              </a:rPr>
              <a:t> the </a:t>
            </a:r>
            <a:r>
              <a:rPr lang="fr-CA" sz="1600" dirty="0" err="1">
                <a:solidFill>
                  <a:srgbClr val="000000"/>
                </a:solidFill>
                <a:cs typeface="Arial"/>
              </a:rPr>
              <a:t>forward</a:t>
            </a:r>
            <a:r>
              <a:rPr lang="fr-CA" sz="1600" dirty="0">
                <a:solidFill>
                  <a:srgbClr val="000000"/>
                </a:solidFill>
                <a:cs typeface="Arial"/>
              </a:rPr>
              <a:t> </a:t>
            </a:r>
            <a:r>
              <a:rPr lang="fr-CA" sz="1600" dirty="0" err="1">
                <a:solidFill>
                  <a:srgbClr val="000000"/>
                </a:solidFill>
                <a:cs typeface="Arial"/>
              </a:rPr>
              <a:t>curve</a:t>
            </a:r>
            <a:endParaRPr lang="fr-CA" sz="1600" dirty="0">
              <a:solidFill>
                <a:srgbClr val="000000"/>
              </a:solidFill>
              <a:cs typeface="Arial"/>
            </a:endParaRPr>
          </a:p>
          <a:p>
            <a:pPr marL="287338" lvl="1" indent="-287338">
              <a:lnSpc>
                <a:spcPct val="150000"/>
              </a:lnSpc>
              <a:spcBef>
                <a:spcPts val="800"/>
              </a:spcBef>
              <a:spcAft>
                <a:spcPts val="300"/>
              </a:spcAft>
              <a:buClr>
                <a:srgbClr val="00BCE4"/>
              </a:buClr>
              <a:buSzPct val="90000"/>
              <a:buFont typeface="Calibri" panose="020F0502020204030204" pitchFamily="34" charset="0"/>
              <a:buChar char="●"/>
              <a:tabLst>
                <a:tab pos="6102350" algn="r"/>
              </a:tabLst>
              <a:defRPr/>
            </a:pPr>
            <a:r>
              <a:rPr lang="fr-CA" sz="1600" dirty="0">
                <a:solidFill>
                  <a:srgbClr val="000000"/>
                </a:solidFill>
                <a:cs typeface="Arial"/>
              </a:rPr>
              <a:t>Spot </a:t>
            </a:r>
            <a:r>
              <a:rPr lang="fr-CA" sz="1600" dirty="0" err="1">
                <a:solidFill>
                  <a:srgbClr val="000000"/>
                </a:solidFill>
                <a:cs typeface="Arial"/>
              </a:rPr>
              <a:t>price</a:t>
            </a:r>
            <a:r>
              <a:rPr lang="fr-CA" sz="1600" dirty="0">
                <a:solidFill>
                  <a:srgbClr val="000000"/>
                </a:solidFill>
                <a:cs typeface="Arial"/>
              </a:rPr>
              <a:t> and front </a:t>
            </a:r>
            <a:r>
              <a:rPr lang="fr-CA" sz="1600" dirty="0" err="1">
                <a:solidFill>
                  <a:srgbClr val="000000"/>
                </a:solidFill>
                <a:cs typeface="Arial"/>
              </a:rPr>
              <a:t>month</a:t>
            </a:r>
            <a:r>
              <a:rPr lang="fr-CA" sz="1600" dirty="0">
                <a:solidFill>
                  <a:srgbClr val="000000"/>
                </a:solidFill>
                <a:cs typeface="Arial"/>
              </a:rPr>
              <a:t> </a:t>
            </a:r>
            <a:r>
              <a:rPr lang="fr-CA" sz="1600" dirty="0" err="1">
                <a:solidFill>
                  <a:srgbClr val="000000"/>
                </a:solidFill>
                <a:cs typeface="Arial"/>
              </a:rPr>
              <a:t>contract</a:t>
            </a:r>
            <a:r>
              <a:rPr lang="fr-CA" sz="1600" dirty="0">
                <a:solidFill>
                  <a:srgbClr val="000000"/>
                </a:solidFill>
                <a:cs typeface="Arial"/>
              </a:rPr>
              <a:t> converge</a:t>
            </a:r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1479851"/>
              </p:ext>
            </p:extLst>
          </p:nvPr>
        </p:nvGraphicFramePr>
        <p:xfrm>
          <a:off x="517479" y="3108961"/>
          <a:ext cx="3717464" cy="2572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4873319"/>
              </p:ext>
            </p:extLst>
          </p:nvPr>
        </p:nvGraphicFramePr>
        <p:xfrm>
          <a:off x="4453769" y="3099491"/>
          <a:ext cx="3794125" cy="2568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1040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Term Structure of Commodity futures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3C57C-80DA-45D5-BFE5-7583B8192761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" y="1011936"/>
            <a:ext cx="8631936" cy="5023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723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>
                <a:solidFill>
                  <a:schemeClr val="tx1"/>
                </a:solidFill>
              </a:rPr>
              <a:t>Term structure of Commodity </a:t>
            </a:r>
            <a:r>
              <a:rPr lang="en-CA" dirty="0" smtClean="0">
                <a:solidFill>
                  <a:schemeClr val="tx1"/>
                </a:solidFill>
              </a:rPr>
              <a:t>Futures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5D4A68-7675-455B-88B2-9F2D1F205AC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9" name="AutoShape 9"/>
          <p:cNvSpPr>
            <a:spLocks noChangeAspect="1" noChangeArrowheads="1"/>
          </p:cNvSpPr>
          <p:nvPr/>
        </p:nvSpPr>
        <p:spPr bwMode="auto">
          <a:xfrm>
            <a:off x="3641679" y="1138150"/>
            <a:ext cx="2362200" cy="80645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endParaRPr lang="en-US" sz="2800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1885" y="1043842"/>
            <a:ext cx="7119938" cy="4167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7338" lvl="1" indent="-287338">
              <a:lnSpc>
                <a:spcPct val="150000"/>
              </a:lnSpc>
              <a:spcBef>
                <a:spcPts val="800"/>
              </a:spcBef>
              <a:spcAft>
                <a:spcPts val="300"/>
              </a:spcAft>
              <a:buClr>
                <a:srgbClr val="00BCE4"/>
              </a:buClr>
              <a:buSzPct val="90000"/>
              <a:buFont typeface="Calibri" panose="020F0502020204030204" pitchFamily="34" charset="0"/>
              <a:buChar char="●"/>
              <a:tabLst>
                <a:tab pos="6102350" algn="r"/>
              </a:tabLst>
              <a:defRPr/>
            </a:pPr>
            <a:r>
              <a:rPr lang="fr-CA" i="1" dirty="0" err="1">
                <a:solidFill>
                  <a:srgbClr val="000000"/>
                </a:solidFill>
                <a:cs typeface="Arial"/>
              </a:rPr>
              <a:t>Commodities</a:t>
            </a:r>
            <a:r>
              <a:rPr lang="fr-CA" i="1" dirty="0">
                <a:solidFill>
                  <a:srgbClr val="000000"/>
                </a:solidFill>
                <a:cs typeface="Arial"/>
              </a:rPr>
              <a:t> </a:t>
            </a:r>
            <a:r>
              <a:rPr lang="fr-CA" i="1" dirty="0" err="1">
                <a:solidFill>
                  <a:srgbClr val="000000"/>
                </a:solidFill>
                <a:cs typeface="Arial"/>
              </a:rPr>
              <a:t>with</a:t>
            </a:r>
            <a:r>
              <a:rPr lang="fr-CA" i="1" dirty="0">
                <a:solidFill>
                  <a:srgbClr val="000000"/>
                </a:solidFill>
                <a:cs typeface="Arial"/>
              </a:rPr>
              <a:t> </a:t>
            </a:r>
            <a:r>
              <a:rPr lang="fr-CA" i="1" dirty="0" err="1">
                <a:solidFill>
                  <a:srgbClr val="000000"/>
                </a:solidFill>
                <a:cs typeface="Arial"/>
              </a:rPr>
              <a:t>significants</a:t>
            </a:r>
            <a:r>
              <a:rPr lang="fr-CA" i="1" dirty="0">
                <a:solidFill>
                  <a:srgbClr val="000000"/>
                </a:solidFill>
                <a:cs typeface="Arial"/>
              </a:rPr>
              <a:t> shifts in </a:t>
            </a:r>
            <a:r>
              <a:rPr lang="fr-CA" i="1" dirty="0" err="1">
                <a:solidFill>
                  <a:srgbClr val="000000"/>
                </a:solidFill>
                <a:cs typeface="Arial"/>
              </a:rPr>
              <a:t>supply</a:t>
            </a:r>
            <a:r>
              <a:rPr lang="fr-CA" i="1" dirty="0">
                <a:solidFill>
                  <a:srgbClr val="000000"/>
                </a:solidFill>
                <a:cs typeface="Arial"/>
              </a:rPr>
              <a:t>/</a:t>
            </a:r>
            <a:r>
              <a:rPr lang="fr-CA" i="1" dirty="0" err="1">
                <a:solidFill>
                  <a:srgbClr val="000000"/>
                </a:solidFill>
                <a:cs typeface="Arial"/>
              </a:rPr>
              <a:t>demand</a:t>
            </a:r>
            <a:r>
              <a:rPr lang="fr-CA" i="1" dirty="0">
                <a:solidFill>
                  <a:srgbClr val="000000"/>
                </a:solidFill>
                <a:cs typeface="Arial"/>
              </a:rPr>
              <a:t> balance </a:t>
            </a:r>
            <a:r>
              <a:rPr lang="fr-CA" i="1" dirty="0" err="1">
                <a:solidFill>
                  <a:srgbClr val="000000"/>
                </a:solidFill>
                <a:cs typeface="Arial"/>
              </a:rPr>
              <a:t>throughout</a:t>
            </a:r>
            <a:r>
              <a:rPr lang="fr-CA" i="1" dirty="0">
                <a:solidFill>
                  <a:srgbClr val="000000"/>
                </a:solidFill>
                <a:cs typeface="Arial"/>
              </a:rPr>
              <a:t> the </a:t>
            </a:r>
            <a:r>
              <a:rPr lang="fr-CA" i="1" dirty="0" err="1">
                <a:solidFill>
                  <a:srgbClr val="000000"/>
                </a:solidFill>
                <a:cs typeface="Arial"/>
              </a:rPr>
              <a:t>year</a:t>
            </a:r>
            <a:r>
              <a:rPr lang="fr-CA" i="1" dirty="0">
                <a:solidFill>
                  <a:srgbClr val="000000"/>
                </a:solidFill>
                <a:cs typeface="Arial"/>
              </a:rPr>
              <a:t> and </a:t>
            </a:r>
            <a:r>
              <a:rPr lang="fr-CA" i="1" dirty="0" err="1">
                <a:solidFill>
                  <a:srgbClr val="000000"/>
                </a:solidFill>
                <a:cs typeface="Arial"/>
              </a:rPr>
              <a:t>storing</a:t>
            </a:r>
            <a:r>
              <a:rPr lang="fr-CA" i="1" dirty="0">
                <a:solidFill>
                  <a:srgbClr val="000000"/>
                </a:solidFill>
                <a:cs typeface="Arial"/>
              </a:rPr>
              <a:t> </a:t>
            </a:r>
            <a:r>
              <a:rPr lang="fr-CA" i="1" dirty="0" err="1">
                <a:solidFill>
                  <a:srgbClr val="000000"/>
                </a:solidFill>
                <a:cs typeface="Arial"/>
              </a:rPr>
              <a:t>capacity</a:t>
            </a:r>
            <a:r>
              <a:rPr lang="fr-CA" i="1" dirty="0">
                <a:solidFill>
                  <a:srgbClr val="000000"/>
                </a:solidFill>
                <a:cs typeface="Arial"/>
              </a:rPr>
              <a:t> limitations </a:t>
            </a:r>
            <a:r>
              <a:rPr lang="fr-CA" i="1" dirty="0" err="1">
                <a:solidFill>
                  <a:srgbClr val="000000"/>
                </a:solidFill>
                <a:cs typeface="Arial"/>
              </a:rPr>
              <a:t>exhibit</a:t>
            </a:r>
            <a:r>
              <a:rPr lang="fr-CA" i="1" dirty="0">
                <a:solidFill>
                  <a:srgbClr val="000000"/>
                </a:solidFill>
                <a:cs typeface="Arial"/>
              </a:rPr>
              <a:t> </a:t>
            </a:r>
            <a:r>
              <a:rPr lang="fr-CA" i="1" dirty="0" err="1">
                <a:solidFill>
                  <a:srgbClr val="000000"/>
                </a:solidFill>
                <a:cs typeface="Arial"/>
              </a:rPr>
              <a:t>seasonality</a:t>
            </a:r>
            <a:r>
              <a:rPr lang="fr-CA" i="1" dirty="0">
                <a:solidFill>
                  <a:srgbClr val="000000"/>
                </a:solidFill>
                <a:cs typeface="Arial"/>
              </a:rPr>
              <a:t> in </a:t>
            </a:r>
            <a:r>
              <a:rPr lang="fr-CA" i="1" dirty="0" err="1">
                <a:solidFill>
                  <a:srgbClr val="000000"/>
                </a:solidFill>
                <a:cs typeface="Arial"/>
              </a:rPr>
              <a:t>their</a:t>
            </a:r>
            <a:r>
              <a:rPr lang="fr-CA" i="1" dirty="0">
                <a:solidFill>
                  <a:srgbClr val="000000"/>
                </a:solidFill>
                <a:cs typeface="Arial"/>
              </a:rPr>
              <a:t> </a:t>
            </a:r>
            <a:r>
              <a:rPr lang="fr-CA" i="1" dirty="0" err="1">
                <a:solidFill>
                  <a:srgbClr val="000000"/>
                </a:solidFill>
                <a:cs typeface="Arial"/>
              </a:rPr>
              <a:t>forward</a:t>
            </a:r>
            <a:r>
              <a:rPr lang="fr-CA" i="1" dirty="0">
                <a:solidFill>
                  <a:srgbClr val="000000"/>
                </a:solidFill>
                <a:cs typeface="Arial"/>
              </a:rPr>
              <a:t> </a:t>
            </a:r>
            <a:r>
              <a:rPr lang="fr-CA" i="1" dirty="0" err="1">
                <a:solidFill>
                  <a:srgbClr val="000000"/>
                </a:solidFill>
                <a:cs typeface="Arial"/>
              </a:rPr>
              <a:t>curves</a:t>
            </a:r>
            <a:r>
              <a:rPr lang="fr-CA" i="1" dirty="0">
                <a:solidFill>
                  <a:srgbClr val="000000"/>
                </a:solidFill>
                <a:cs typeface="Arial"/>
              </a:rPr>
              <a:t>. </a:t>
            </a:r>
            <a:endParaRPr lang="fr-CA" i="1" dirty="0" smtClean="0">
              <a:solidFill>
                <a:srgbClr val="000000"/>
              </a:solidFill>
              <a:cs typeface="Arial"/>
            </a:endParaRPr>
          </a:p>
          <a:p>
            <a:pPr marL="287338" lvl="1" indent="-287338">
              <a:lnSpc>
                <a:spcPct val="150000"/>
              </a:lnSpc>
              <a:spcBef>
                <a:spcPts val="800"/>
              </a:spcBef>
              <a:spcAft>
                <a:spcPts val="300"/>
              </a:spcAft>
              <a:buClr>
                <a:srgbClr val="00BCE4"/>
              </a:buClr>
              <a:buSzPct val="90000"/>
              <a:buFont typeface="Calibri" panose="020F0502020204030204" pitchFamily="34" charset="0"/>
              <a:buChar char="●"/>
              <a:tabLst>
                <a:tab pos="6102350" algn="r"/>
              </a:tabLst>
              <a:defRPr/>
            </a:pPr>
            <a:r>
              <a:rPr lang="fr-CA" i="1" dirty="0">
                <a:solidFill>
                  <a:srgbClr val="000000"/>
                </a:solidFill>
                <a:cs typeface="Arial"/>
              </a:rPr>
              <a:t>Rolling </a:t>
            </a:r>
            <a:r>
              <a:rPr lang="fr-CA" i="1" dirty="0" err="1">
                <a:solidFill>
                  <a:srgbClr val="000000"/>
                </a:solidFill>
                <a:cs typeface="Arial"/>
              </a:rPr>
              <a:t>curves</a:t>
            </a:r>
            <a:endParaRPr lang="fr-CA" i="1" dirty="0">
              <a:solidFill>
                <a:srgbClr val="000000"/>
              </a:solidFill>
              <a:cs typeface="Arial"/>
            </a:endParaRPr>
          </a:p>
          <a:p>
            <a:pPr marL="576263" lvl="2" indent="-228600">
              <a:lnSpc>
                <a:spcPct val="150000"/>
              </a:lnSpc>
              <a:spcBef>
                <a:spcPts val="600"/>
              </a:spcBef>
              <a:spcAft>
                <a:spcPts val="200"/>
              </a:spcAft>
              <a:buClr>
                <a:srgbClr val="00BCE4"/>
              </a:buClr>
              <a:buSzPct val="90000"/>
              <a:buFont typeface="Arial" panose="020B0604020202020204" pitchFamily="34" charset="0"/>
              <a:buChar char="─"/>
              <a:tabLst>
                <a:tab pos="6102350" algn="r"/>
              </a:tabLst>
              <a:defRPr/>
            </a:pPr>
            <a:r>
              <a:rPr lang="fr-CA" sz="1400" dirty="0" err="1">
                <a:solidFill>
                  <a:srgbClr val="000000"/>
                </a:solidFill>
                <a:cs typeface="Arial"/>
              </a:rPr>
              <a:t>Crude</a:t>
            </a:r>
            <a:r>
              <a:rPr lang="fr-CA" sz="1400" dirty="0">
                <a:solidFill>
                  <a:srgbClr val="000000"/>
                </a:solidFill>
                <a:cs typeface="Arial"/>
              </a:rPr>
              <a:t> </a:t>
            </a:r>
            <a:r>
              <a:rPr lang="fr-CA" sz="1400" dirty="0" err="1">
                <a:solidFill>
                  <a:srgbClr val="000000"/>
                </a:solidFill>
                <a:cs typeface="Arial"/>
              </a:rPr>
              <a:t>Oil</a:t>
            </a:r>
            <a:endParaRPr lang="fr-CA" sz="1400" dirty="0">
              <a:solidFill>
                <a:srgbClr val="000000"/>
              </a:solidFill>
              <a:cs typeface="Arial"/>
            </a:endParaRPr>
          </a:p>
          <a:p>
            <a:pPr marL="576263" lvl="2" indent="-228600">
              <a:lnSpc>
                <a:spcPct val="150000"/>
              </a:lnSpc>
              <a:spcBef>
                <a:spcPts val="600"/>
              </a:spcBef>
              <a:spcAft>
                <a:spcPts val="200"/>
              </a:spcAft>
              <a:buClr>
                <a:srgbClr val="00BCE4"/>
              </a:buClr>
              <a:buSzPct val="90000"/>
              <a:buFont typeface="Arial" panose="020B0604020202020204" pitchFamily="34" charset="0"/>
              <a:buChar char="─"/>
              <a:tabLst>
                <a:tab pos="6102350" algn="r"/>
              </a:tabLst>
              <a:defRPr/>
            </a:pPr>
            <a:r>
              <a:rPr lang="fr-CA" sz="1400" dirty="0">
                <a:solidFill>
                  <a:srgbClr val="000000"/>
                </a:solidFill>
                <a:cs typeface="Arial"/>
              </a:rPr>
              <a:t>Copper</a:t>
            </a:r>
          </a:p>
          <a:p>
            <a:pPr marL="287338" lvl="1" indent="-287338">
              <a:lnSpc>
                <a:spcPct val="150000"/>
              </a:lnSpc>
              <a:spcBef>
                <a:spcPts val="800"/>
              </a:spcBef>
              <a:spcAft>
                <a:spcPts val="300"/>
              </a:spcAft>
              <a:buClr>
                <a:srgbClr val="00BCE4"/>
              </a:buClr>
              <a:buSzPct val="90000"/>
              <a:buFont typeface="Calibri" panose="020F0502020204030204" pitchFamily="34" charset="0"/>
              <a:buChar char="●"/>
              <a:tabLst>
                <a:tab pos="6102350" algn="r"/>
              </a:tabLst>
              <a:defRPr/>
            </a:pPr>
            <a:r>
              <a:rPr lang="fr-CA" i="1" dirty="0" err="1" smtClean="0">
                <a:solidFill>
                  <a:srgbClr val="000000"/>
                </a:solidFill>
                <a:cs typeface="Arial"/>
              </a:rPr>
              <a:t>S</a:t>
            </a:r>
            <a:r>
              <a:rPr lang="fr-CA" i="1" dirty="0" err="1">
                <a:solidFill>
                  <a:srgbClr val="000000"/>
                </a:solidFill>
                <a:cs typeface="Arial"/>
              </a:rPr>
              <a:t>easonal</a:t>
            </a:r>
            <a:r>
              <a:rPr lang="fr-CA" i="1" dirty="0">
                <a:solidFill>
                  <a:srgbClr val="000000"/>
                </a:solidFill>
                <a:cs typeface="Arial"/>
              </a:rPr>
              <a:t> </a:t>
            </a:r>
            <a:r>
              <a:rPr lang="fr-CA" i="1" dirty="0" err="1">
                <a:solidFill>
                  <a:srgbClr val="000000"/>
                </a:solidFill>
                <a:cs typeface="Arial"/>
              </a:rPr>
              <a:t>curves</a:t>
            </a:r>
            <a:endParaRPr lang="fr-CA" i="1" dirty="0">
              <a:solidFill>
                <a:srgbClr val="000000"/>
              </a:solidFill>
              <a:cs typeface="Arial"/>
            </a:endParaRPr>
          </a:p>
          <a:p>
            <a:pPr marL="576263" lvl="2" indent="-228600">
              <a:lnSpc>
                <a:spcPct val="150000"/>
              </a:lnSpc>
              <a:spcBef>
                <a:spcPts val="600"/>
              </a:spcBef>
              <a:spcAft>
                <a:spcPts val="200"/>
              </a:spcAft>
              <a:buClr>
                <a:srgbClr val="00BCE4"/>
              </a:buClr>
              <a:buSzPct val="90000"/>
              <a:buFont typeface="Arial" panose="020B0604020202020204" pitchFamily="34" charset="0"/>
              <a:buChar char="─"/>
              <a:tabLst>
                <a:tab pos="6102350" algn="r"/>
              </a:tabLst>
              <a:defRPr/>
            </a:pPr>
            <a:r>
              <a:rPr lang="fr-CA" sz="1400" dirty="0">
                <a:solidFill>
                  <a:srgbClr val="000000"/>
                </a:solidFill>
                <a:cs typeface="Arial"/>
              </a:rPr>
              <a:t>Natural </a:t>
            </a:r>
            <a:r>
              <a:rPr lang="fr-CA" sz="1400" dirty="0" err="1">
                <a:solidFill>
                  <a:srgbClr val="000000"/>
                </a:solidFill>
                <a:cs typeface="Arial"/>
              </a:rPr>
              <a:t>Gas</a:t>
            </a:r>
            <a:endParaRPr lang="fr-CA" sz="1400" dirty="0">
              <a:solidFill>
                <a:srgbClr val="000000"/>
              </a:solidFill>
              <a:cs typeface="Arial"/>
            </a:endParaRPr>
          </a:p>
          <a:p>
            <a:pPr marL="576263" lvl="2" indent="-228600">
              <a:lnSpc>
                <a:spcPct val="150000"/>
              </a:lnSpc>
              <a:spcBef>
                <a:spcPts val="600"/>
              </a:spcBef>
              <a:spcAft>
                <a:spcPts val="200"/>
              </a:spcAft>
              <a:buClr>
                <a:srgbClr val="00BCE4"/>
              </a:buClr>
              <a:buSzPct val="90000"/>
              <a:buFont typeface="Arial" panose="020B0604020202020204" pitchFamily="34" charset="0"/>
              <a:buChar char="─"/>
              <a:tabLst>
                <a:tab pos="6102350" algn="r"/>
              </a:tabLst>
              <a:defRPr/>
            </a:pPr>
            <a:r>
              <a:rPr lang="fr-CA" sz="1400" dirty="0" err="1">
                <a:solidFill>
                  <a:srgbClr val="000000"/>
                </a:solidFill>
                <a:cs typeface="Arial"/>
              </a:rPr>
              <a:t>Soybeans</a:t>
            </a:r>
            <a:r>
              <a:rPr lang="fr-CA" sz="1400" dirty="0">
                <a:solidFill>
                  <a:srgbClr val="000000"/>
                </a:solidFill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190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Guests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3C57C-80DA-45D5-BFE5-7583B8192761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1">
              <a:buClr>
                <a:srgbClr val="00BCE4"/>
              </a:buClr>
            </a:pPr>
            <a:r>
              <a:rPr lang="en-US" sz="3200" dirty="0">
                <a:solidFill>
                  <a:srgbClr val="000000"/>
                </a:solidFill>
              </a:rPr>
              <a:t>Yves </a:t>
            </a:r>
            <a:r>
              <a:rPr lang="en-US" sz="3200" dirty="0" smtClean="0">
                <a:solidFill>
                  <a:srgbClr val="000000"/>
                </a:solidFill>
              </a:rPr>
              <a:t>Martin</a:t>
            </a:r>
          </a:p>
          <a:p>
            <a:pPr marL="285750" lvl="4" indent="-285750">
              <a:buClr>
                <a:srgbClr val="00BCE4"/>
              </a:buClr>
              <a:buFont typeface="Arial" pitchFamily="34" charset="0"/>
              <a:buChar char="•"/>
            </a:pPr>
            <a:r>
              <a:rPr lang="en-US" sz="2800" b="0" i="1" dirty="0">
                <a:solidFill>
                  <a:srgbClr val="000000"/>
                </a:solidFill>
              </a:rPr>
              <a:t>Managing </a:t>
            </a:r>
            <a:r>
              <a:rPr lang="en-US" sz="2800" b="0" i="1" dirty="0" smtClean="0">
                <a:solidFill>
                  <a:srgbClr val="000000"/>
                </a:solidFill>
              </a:rPr>
              <a:t>Director, Risk </a:t>
            </a:r>
            <a:r>
              <a:rPr lang="en-US" sz="2800" b="0" i="1" dirty="0">
                <a:solidFill>
                  <a:srgbClr val="000000"/>
                </a:solidFill>
              </a:rPr>
              <a:t>Management Solution </a:t>
            </a:r>
            <a:r>
              <a:rPr lang="en-US" sz="2800" b="0" i="1" dirty="0" smtClean="0">
                <a:solidFill>
                  <a:srgbClr val="000000"/>
                </a:solidFill>
              </a:rPr>
              <a:t>Group</a:t>
            </a:r>
          </a:p>
          <a:p>
            <a:pPr marL="285750" lvl="4" indent="-285750">
              <a:buClr>
                <a:srgbClr val="00BCE4"/>
              </a:buClr>
              <a:buFont typeface="Arial" pitchFamily="34" charset="0"/>
              <a:buChar char="•"/>
            </a:pPr>
            <a:r>
              <a:rPr lang="en-US" sz="2800" b="0" i="1" dirty="0" smtClean="0">
                <a:solidFill>
                  <a:srgbClr val="000000"/>
                </a:solidFill>
              </a:rPr>
              <a:t>National </a:t>
            </a:r>
            <a:r>
              <a:rPr lang="en-US" sz="2800" b="0" i="1" dirty="0">
                <a:solidFill>
                  <a:srgbClr val="000000"/>
                </a:solidFill>
              </a:rPr>
              <a:t>Bank Of </a:t>
            </a:r>
            <a:r>
              <a:rPr lang="en-US" sz="2800" b="0" i="1" dirty="0" smtClean="0">
                <a:solidFill>
                  <a:srgbClr val="000000"/>
                </a:solidFill>
              </a:rPr>
              <a:t>Canada</a:t>
            </a:r>
          </a:p>
          <a:p>
            <a:pPr lvl="4">
              <a:buClr>
                <a:srgbClr val="00BCE4"/>
              </a:buClr>
            </a:pPr>
            <a:endParaRPr lang="en-US" sz="2400" b="0" i="1" dirty="0" smtClean="0">
              <a:solidFill>
                <a:srgbClr val="000000"/>
              </a:solidFill>
            </a:endParaRPr>
          </a:p>
          <a:p>
            <a:pPr lvl="1">
              <a:buClr>
                <a:srgbClr val="00BCE4"/>
              </a:buClr>
            </a:pPr>
            <a:r>
              <a:rPr lang="en-US" sz="3200" dirty="0">
                <a:solidFill>
                  <a:srgbClr val="000000"/>
                </a:solidFill>
              </a:rPr>
              <a:t>Corey </a:t>
            </a:r>
            <a:r>
              <a:rPr lang="en-US" sz="3200" dirty="0" smtClean="0">
                <a:solidFill>
                  <a:srgbClr val="000000"/>
                </a:solidFill>
              </a:rPr>
              <a:t>Riley</a:t>
            </a:r>
          </a:p>
          <a:p>
            <a:pPr marL="285750" lvl="1" indent="-285750">
              <a:buClr>
                <a:srgbClr val="00BCE4"/>
              </a:buClr>
              <a:buFont typeface="Arial" pitchFamily="34" charset="0"/>
              <a:buChar char="•"/>
            </a:pPr>
            <a:r>
              <a:rPr lang="en-US" sz="2800" b="0" i="1" dirty="0">
                <a:solidFill>
                  <a:srgbClr val="000000"/>
                </a:solidFill>
              </a:rPr>
              <a:t>Vice President, </a:t>
            </a:r>
            <a:r>
              <a:rPr lang="en-US" sz="2800" b="0" i="1" dirty="0" smtClean="0">
                <a:solidFill>
                  <a:srgbClr val="000000"/>
                </a:solidFill>
              </a:rPr>
              <a:t>Marketing</a:t>
            </a:r>
          </a:p>
          <a:p>
            <a:pPr marL="285750" lvl="1" indent="-285750">
              <a:buClr>
                <a:srgbClr val="00BCE4"/>
              </a:buClr>
              <a:buFont typeface="Arial" pitchFamily="34" charset="0"/>
              <a:buChar char="•"/>
            </a:pPr>
            <a:r>
              <a:rPr lang="en-US" sz="2800" b="0" i="1" dirty="0" err="1" smtClean="0">
                <a:solidFill>
                  <a:srgbClr val="000000"/>
                </a:solidFill>
              </a:rPr>
              <a:t>Nexen</a:t>
            </a:r>
            <a:r>
              <a:rPr lang="en-US" sz="2800" b="0" i="1" dirty="0" smtClean="0">
                <a:solidFill>
                  <a:srgbClr val="000000"/>
                </a:solidFill>
              </a:rPr>
              <a:t> </a:t>
            </a:r>
            <a:r>
              <a:rPr lang="en-US" sz="2800" b="0" i="1" dirty="0">
                <a:solidFill>
                  <a:srgbClr val="000000"/>
                </a:solidFill>
              </a:rPr>
              <a:t>Energy</a:t>
            </a:r>
            <a:endParaRPr lang="en-US" sz="2800" b="0" i="1" dirty="0" smtClean="0">
              <a:solidFill>
                <a:srgbClr val="000000"/>
              </a:solidFill>
            </a:endParaRPr>
          </a:p>
          <a:p>
            <a:pPr lvl="1">
              <a:buClr>
                <a:srgbClr val="00BCE4"/>
              </a:buClr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0785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813" y="1414272"/>
            <a:ext cx="8514413" cy="2050473"/>
          </a:xfrm>
        </p:spPr>
        <p:txBody>
          <a:bodyPr/>
          <a:lstStyle/>
          <a:p>
            <a:r>
              <a:rPr lang="en-US" dirty="0" smtClean="0"/>
              <a:t>Producers v Speculators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989445" y="6356365"/>
            <a:ext cx="2057400" cy="365125"/>
          </a:xfrm>
        </p:spPr>
        <p:txBody>
          <a:bodyPr/>
          <a:lstStyle/>
          <a:p>
            <a:fld id="{C3624402-938C-48F0-9212-F4D69B8E557D}" type="slidenum">
              <a:rPr lang="en-US" smtClean="0">
                <a:solidFill>
                  <a:srgbClr val="525252">
                    <a:tint val="75000"/>
                  </a:srgbClr>
                </a:solidFill>
              </a:rPr>
              <a:pPr/>
              <a:t>19</a:t>
            </a:fld>
            <a:endParaRPr lang="en-US" dirty="0">
              <a:solidFill>
                <a:srgbClr val="52525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10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tx1"/>
                </a:solidFill>
              </a:rPr>
              <a:t>Commodity Market Properties and </a:t>
            </a:r>
            <a:r>
              <a:rPr lang="en-CA" dirty="0" smtClean="0">
                <a:solidFill>
                  <a:schemeClr val="tx1"/>
                </a:solidFill>
              </a:rPr>
              <a:t>Players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463" y="1069134"/>
            <a:ext cx="8229600" cy="57575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Some individual commodity curves are in fact three different markets with participants who have their own agenda</a:t>
            </a:r>
            <a:r>
              <a:rPr lang="en-US" dirty="0" smtClean="0"/>
              <a:t>:</a:t>
            </a:r>
          </a:p>
          <a:p>
            <a:endParaRPr lang="fr-CA" dirty="0"/>
          </a:p>
          <a:p>
            <a:endParaRPr lang="fr-CA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5D4A68-7675-455B-88B2-9F2D1F205AC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24403" y="5627250"/>
            <a:ext cx="8229600" cy="5757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n"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17525" indent="-174625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 2" pitchFamily="18" charset="2"/>
              <a:buChar char="*"/>
              <a:defRPr sz="1400">
                <a:solidFill>
                  <a:srgbClr val="000000"/>
                </a:solidFill>
                <a:latin typeface="+mn-lt"/>
              </a:defRPr>
            </a:lvl2pPr>
            <a:lvl3pPr marL="742950" indent="-111125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Symbol" pitchFamily="18" charset="2"/>
              <a:buChar char="-"/>
              <a:defRPr sz="1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Font typeface="Symbol" pitchFamily="18" charset="2"/>
              <a:buChar char="~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Font typeface="Symbol" pitchFamily="18" charset="2"/>
              <a:buChar char="~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5000"/>
              </a:spcBef>
              <a:spcAft>
                <a:spcPct val="0"/>
              </a:spcAft>
              <a:buFont typeface="Symbol" pitchFamily="18" charset="2"/>
              <a:buChar char="~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5000"/>
              </a:spcBef>
              <a:spcAft>
                <a:spcPct val="0"/>
              </a:spcAft>
              <a:buFont typeface="Symbol" pitchFamily="18" charset="2"/>
              <a:buChar char="~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5000"/>
              </a:spcBef>
              <a:spcAft>
                <a:spcPct val="0"/>
              </a:spcAft>
              <a:buFont typeface="Symbol" pitchFamily="18" charset="2"/>
              <a:buChar char="~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5000"/>
              </a:spcBef>
              <a:spcAft>
                <a:spcPct val="0"/>
              </a:spcAft>
              <a:buFont typeface="Symbol" pitchFamily="18" charset="2"/>
              <a:buChar char="~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1602742"/>
              </p:ext>
            </p:extLst>
          </p:nvPr>
        </p:nvGraphicFramePr>
        <p:xfrm>
          <a:off x="1048650" y="1797838"/>
          <a:ext cx="6638924" cy="3933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37043" y="2967471"/>
            <a:ext cx="10092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0" dirty="0" smtClean="0">
                <a:latin typeface="+mj-lt"/>
              </a:rPr>
              <a:t>94</a:t>
            </a:r>
            <a:endParaRPr lang="en-US" sz="900" b="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7043" y="2395287"/>
            <a:ext cx="10092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0" dirty="0" smtClean="0">
                <a:latin typeface="+mj-lt"/>
              </a:rPr>
              <a:t>96</a:t>
            </a:r>
            <a:endParaRPr lang="en-US" sz="900" b="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7043" y="1831729"/>
            <a:ext cx="10092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0" dirty="0" smtClean="0">
                <a:latin typeface="+mj-lt"/>
              </a:rPr>
              <a:t>98</a:t>
            </a:r>
            <a:endParaRPr lang="en-US" sz="900" b="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37043" y="3533919"/>
            <a:ext cx="10092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0" dirty="0" smtClean="0">
                <a:latin typeface="+mj-lt"/>
              </a:rPr>
              <a:t>92</a:t>
            </a:r>
            <a:endParaRPr lang="en-US" sz="900" b="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7043" y="4100367"/>
            <a:ext cx="10092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0" dirty="0" smtClean="0">
                <a:latin typeface="+mj-lt"/>
              </a:rPr>
              <a:t>90</a:t>
            </a:r>
            <a:endParaRPr lang="en-US" sz="900" b="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37043" y="4666815"/>
            <a:ext cx="10092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0" dirty="0" smtClean="0">
                <a:latin typeface="+mj-lt"/>
              </a:rPr>
              <a:t>88</a:t>
            </a:r>
            <a:endParaRPr lang="en-US" sz="900" b="0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44178" y="4814716"/>
            <a:ext cx="10092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0" dirty="0" smtClean="0">
                <a:latin typeface="+mj-lt"/>
              </a:rPr>
              <a:t>sept.-12</a:t>
            </a:r>
            <a:endParaRPr lang="en-US" sz="900" b="0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53277" y="4814716"/>
            <a:ext cx="10092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0" dirty="0" smtClean="0">
                <a:latin typeface="+mj-lt"/>
              </a:rPr>
              <a:t>sept.-13</a:t>
            </a:r>
            <a:endParaRPr lang="en-US" sz="900" b="0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53323" y="4814716"/>
            <a:ext cx="10092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0" dirty="0" smtClean="0">
                <a:latin typeface="+mj-lt"/>
              </a:rPr>
              <a:t>sept.-14</a:t>
            </a:r>
            <a:endParaRPr lang="en-US" sz="900" b="0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44399" y="4814716"/>
            <a:ext cx="10092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0" dirty="0" smtClean="0">
                <a:latin typeface="+mj-lt"/>
              </a:rPr>
              <a:t>sept.-15</a:t>
            </a:r>
            <a:endParaRPr lang="en-US" sz="9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3658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>
                <a:solidFill>
                  <a:schemeClr val="tx1"/>
                </a:solidFill>
              </a:rPr>
              <a:t>Commodity Market Properties and Players (cont’d</a:t>
            </a:r>
            <a:r>
              <a:rPr lang="en-CA" dirty="0" smtClean="0">
                <a:solidFill>
                  <a:schemeClr val="tx1"/>
                </a:solidFill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Commodity Trading Advisors (CTA):</a:t>
            </a:r>
            <a:r>
              <a:rPr lang="en-US" sz="1500" dirty="0"/>
              <a:t> </a:t>
            </a:r>
          </a:p>
          <a:p>
            <a:pPr lvl="1"/>
            <a:r>
              <a:rPr lang="en-US" sz="1200" dirty="0"/>
              <a:t>Usually short term trend following or in rarer cases fundamentally driven</a:t>
            </a:r>
          </a:p>
          <a:p>
            <a:pPr lvl="1"/>
            <a:r>
              <a:rPr lang="en-US" sz="1200" dirty="0"/>
              <a:t>Concentrated in the shorter expiry contracts with the higher volumes and higher open interest</a:t>
            </a:r>
          </a:p>
          <a:p>
            <a:endParaRPr lang="en-US" dirty="0"/>
          </a:p>
          <a:p>
            <a:r>
              <a:rPr lang="en-US" dirty="0"/>
              <a:t>Index Investors: </a:t>
            </a:r>
          </a:p>
          <a:p>
            <a:pPr lvl="1"/>
            <a:r>
              <a:rPr lang="en-US" sz="1200" dirty="0"/>
              <a:t>Passive money (~$350 B) and most have to trade spreads on a set schedule (roll schedule)</a:t>
            </a:r>
          </a:p>
          <a:p>
            <a:pPr lvl="1"/>
            <a:r>
              <a:rPr lang="en-US" sz="1200" dirty="0"/>
              <a:t>On the plain vanilla indices such as the DJUBS or S&amp;P-GSCI Index the schedule is public and the volumes traded are massive </a:t>
            </a:r>
          </a:p>
          <a:p>
            <a:pPr lvl="1"/>
            <a:r>
              <a:rPr lang="en-US" sz="1200" dirty="0"/>
              <a:t>The spread trading is concentrated in the front of the curve, but new “optimized yield” indices have now started to shift the focus a little further back</a:t>
            </a:r>
          </a:p>
          <a:p>
            <a:endParaRPr lang="en-US" dirty="0"/>
          </a:p>
          <a:p>
            <a:r>
              <a:rPr lang="en-US" dirty="0"/>
              <a:t>Producers and Consumers:</a:t>
            </a:r>
          </a:p>
          <a:p>
            <a:pPr lvl="1"/>
            <a:r>
              <a:rPr lang="en-US" sz="1200" dirty="0"/>
              <a:t>Hedging programs from producers and consumers occurs mostly in the back of the curve</a:t>
            </a:r>
          </a:p>
          <a:p>
            <a:pPr lvl="1"/>
            <a:r>
              <a:rPr lang="en-US" sz="1200" dirty="0"/>
              <a:t>The back of the curve is less traded so some producers “push” the forward curve down when they activate their selling programs</a:t>
            </a:r>
          </a:p>
          <a:p>
            <a:pPr lvl="1"/>
            <a:r>
              <a:rPr lang="en-US" sz="1200" dirty="0"/>
              <a:t>It is common for producer selling to occur over several days</a:t>
            </a:r>
          </a:p>
          <a:p>
            <a:pPr lvl="1"/>
            <a:r>
              <a:rPr lang="en-US" sz="1200" dirty="0"/>
              <a:t>Some producers are now shifting their hedges from futures or future lookalikes to option collars (short calls, long puts)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5D4A68-7675-455B-88B2-9F2D1F205AC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05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solidFill>
                  <a:schemeClr val="tx1"/>
                </a:solidFill>
                <a:ea typeface="Geneva"/>
                <a:cs typeface="Calibri" pitchFamily="34" charset="0"/>
              </a:rPr>
              <a:t>Historical Price and Long/Short positions - WTI</a:t>
            </a: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algn="l"/>
            <a:fld id="{0030F303-5E2A-4D07-BD94-712F3CD4AF4B}" type="slidenum">
              <a:rPr lang="en-US" altLang="en-US" sz="800" smtClean="0">
                <a:solidFill>
                  <a:srgbClr val="E41C23"/>
                </a:solidFill>
                <a:latin typeface="Trebuchet MS" pitchFamily="34" charset="0"/>
              </a:rPr>
              <a:pPr algn="l"/>
              <a:t>22</a:t>
            </a:fld>
            <a:endParaRPr lang="en-US" altLang="en-US" sz="800" dirty="0" smtClean="0">
              <a:solidFill>
                <a:srgbClr val="E41C23"/>
              </a:solidFill>
              <a:latin typeface="Trebuchet MS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6563" y="6602413"/>
            <a:ext cx="4800600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>
              <a:defRPr/>
            </a:pPr>
            <a:r>
              <a:rPr lang="en-US" sz="700" b="0" i="1" dirty="0">
                <a:solidFill>
                  <a:srgbClr val="000000"/>
                </a:solidFill>
                <a:latin typeface="Trebuchet MS"/>
                <a:ea typeface="Geneva" pitchFamily="34" charset="0"/>
                <a:cs typeface="Geneva" pitchFamily="34" charset="0"/>
              </a:rPr>
              <a:t>Source: Bloomberg as of </a:t>
            </a:r>
            <a:r>
              <a:rPr lang="en-US" sz="700" b="0" i="1" dirty="0" smtClean="0">
                <a:solidFill>
                  <a:srgbClr val="000000"/>
                </a:solidFill>
                <a:latin typeface="Trebuchet MS"/>
                <a:ea typeface="Geneva" pitchFamily="34" charset="0"/>
                <a:cs typeface="Geneva" pitchFamily="34" charset="0"/>
              </a:rPr>
              <a:t>August 11</a:t>
            </a:r>
            <a:r>
              <a:rPr lang="en-US" sz="700" b="0" i="1" baseline="30000" dirty="0" smtClean="0">
                <a:solidFill>
                  <a:srgbClr val="000000"/>
                </a:solidFill>
                <a:latin typeface="Trebuchet MS"/>
                <a:ea typeface="Geneva" pitchFamily="34" charset="0"/>
                <a:cs typeface="Geneva" pitchFamily="34" charset="0"/>
              </a:rPr>
              <a:t>th</a:t>
            </a:r>
            <a:r>
              <a:rPr lang="en-US" sz="700" b="0" i="1" dirty="0" smtClean="0">
                <a:solidFill>
                  <a:srgbClr val="000000"/>
                </a:solidFill>
                <a:latin typeface="Trebuchet MS"/>
                <a:ea typeface="Geneva" pitchFamily="34" charset="0"/>
                <a:cs typeface="Geneva" pitchFamily="34" charset="0"/>
              </a:rPr>
              <a:t>, </a:t>
            </a:r>
            <a:r>
              <a:rPr lang="en-US" sz="700" b="0" i="1" dirty="0">
                <a:solidFill>
                  <a:srgbClr val="000000"/>
                </a:solidFill>
                <a:latin typeface="Trebuchet MS"/>
                <a:ea typeface="Geneva" pitchFamily="34" charset="0"/>
                <a:cs typeface="Geneva" pitchFamily="34" charset="0"/>
              </a:rPr>
              <a:t>2016</a:t>
            </a:r>
          </a:p>
        </p:txBody>
      </p:sp>
      <p:graphicFrame>
        <p:nvGraphicFramePr>
          <p:cNvPr id="34" name="Chart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6171459"/>
              </p:ext>
            </p:extLst>
          </p:nvPr>
        </p:nvGraphicFramePr>
        <p:xfrm>
          <a:off x="457200" y="909493"/>
          <a:ext cx="8229600" cy="2519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6" name="Chart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468441"/>
              </p:ext>
            </p:extLst>
          </p:nvPr>
        </p:nvGraphicFramePr>
        <p:xfrm>
          <a:off x="457200" y="3505200"/>
          <a:ext cx="82296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1" name="Rectangle 30"/>
          <p:cNvSpPr/>
          <p:nvPr/>
        </p:nvSpPr>
        <p:spPr bwMode="auto">
          <a:xfrm>
            <a:off x="4038600" y="1295400"/>
            <a:ext cx="1198563" cy="1447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000000"/>
              </a:solidFill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3842183" y="3810000"/>
            <a:ext cx="729818" cy="838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000000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1811337" y="1219200"/>
            <a:ext cx="931863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000000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1811336" y="3924300"/>
            <a:ext cx="931863" cy="7239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000000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6705600" y="2460918"/>
            <a:ext cx="1082025" cy="63557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000000"/>
              </a:solidFill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6705601" y="4648200"/>
            <a:ext cx="1082024" cy="1143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000000"/>
              </a:solidFill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7940025" y="2438400"/>
            <a:ext cx="541012" cy="457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000000"/>
              </a:solidFill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7940025" y="4648200"/>
            <a:ext cx="541012" cy="1143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000000"/>
              </a:solidFill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6027412" y="2250217"/>
            <a:ext cx="464813" cy="54493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000000"/>
              </a:solidFill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6027412" y="5029200"/>
            <a:ext cx="464813" cy="762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000000"/>
              </a:solidFill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5334000" y="4953000"/>
            <a:ext cx="464813" cy="762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000000"/>
              </a:solidFill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5334000" y="2250217"/>
            <a:ext cx="464813" cy="54493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58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813" y="1414272"/>
            <a:ext cx="8514413" cy="2050473"/>
          </a:xfrm>
        </p:spPr>
        <p:txBody>
          <a:bodyPr/>
          <a:lstStyle/>
          <a:p>
            <a:r>
              <a:rPr lang="en-US" dirty="0" smtClean="0"/>
              <a:t>Credit Risk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989445" y="6356365"/>
            <a:ext cx="2057400" cy="365125"/>
          </a:xfrm>
        </p:spPr>
        <p:txBody>
          <a:bodyPr/>
          <a:lstStyle/>
          <a:p>
            <a:fld id="{C3624402-938C-48F0-9212-F4D69B8E557D}" type="slidenum">
              <a:rPr lang="en-US" smtClean="0">
                <a:solidFill>
                  <a:srgbClr val="525252">
                    <a:tint val="75000"/>
                  </a:srgbClr>
                </a:solidFill>
              </a:rPr>
              <a:pPr/>
              <a:t>23</a:t>
            </a:fld>
            <a:endParaRPr lang="en-US" dirty="0">
              <a:solidFill>
                <a:srgbClr val="52525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10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813" y="1414272"/>
            <a:ext cx="8514413" cy="2050473"/>
          </a:xfrm>
        </p:spPr>
        <p:txBody>
          <a:bodyPr/>
          <a:lstStyle/>
          <a:p>
            <a:r>
              <a:rPr lang="en-US" dirty="0" smtClean="0"/>
              <a:t>Supply &amp; Demand influences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989445" y="6356365"/>
            <a:ext cx="2057400" cy="365125"/>
          </a:xfrm>
        </p:spPr>
        <p:txBody>
          <a:bodyPr/>
          <a:lstStyle/>
          <a:p>
            <a:fld id="{C3624402-938C-48F0-9212-F4D69B8E557D}" type="slidenum">
              <a:rPr lang="en-US" smtClean="0">
                <a:solidFill>
                  <a:srgbClr val="525252">
                    <a:tint val="75000"/>
                  </a:srgbClr>
                </a:solidFill>
              </a:rPr>
              <a:pPr/>
              <a:t>2</a:t>
            </a:fld>
            <a:endParaRPr lang="en-US" dirty="0">
              <a:solidFill>
                <a:srgbClr val="52525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12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Commonly Quoted Crudes IN AMERICAS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3C57C-80DA-45D5-BFE5-7583B819276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96" y="896536"/>
            <a:ext cx="8887968" cy="5199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001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MIDDLE EAST OSP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3C57C-80DA-45D5-BFE5-7583B819276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Snagit_PPT39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6" y="896536"/>
            <a:ext cx="8887968" cy="519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17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7"/>
          <p:cNvSpPr txBox="1">
            <a:spLocks noChangeArrowheads="1"/>
          </p:cNvSpPr>
          <p:nvPr/>
        </p:nvSpPr>
        <p:spPr bwMode="auto">
          <a:xfrm>
            <a:off x="754912" y="184690"/>
            <a:ext cx="7224254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en-US" sz="2400" kern="0" dirty="0" smtClean="0">
                <a:solidFill>
                  <a:schemeClr val="tx2"/>
                </a:solidFill>
              </a:rPr>
              <a:t>Pipeline Market Theoretically Simple</a:t>
            </a:r>
          </a:p>
        </p:txBody>
      </p:sp>
      <p:sp>
        <p:nvSpPr>
          <p:cNvPr id="4" name="Freeform 9"/>
          <p:cNvSpPr>
            <a:spLocks noChangeAspect="1"/>
          </p:cNvSpPr>
          <p:nvPr/>
        </p:nvSpPr>
        <p:spPr bwMode="auto">
          <a:xfrm>
            <a:off x="1781387" y="3778025"/>
            <a:ext cx="3695820" cy="2342389"/>
          </a:xfrm>
          <a:custGeom>
            <a:avLst/>
            <a:gdLst/>
            <a:ahLst/>
            <a:cxnLst>
              <a:cxn ang="0">
                <a:pos x="409" y="176"/>
              </a:cxn>
              <a:cxn ang="0">
                <a:pos x="417" y="163"/>
              </a:cxn>
              <a:cxn ang="0">
                <a:pos x="406" y="160"/>
              </a:cxn>
              <a:cxn ang="0">
                <a:pos x="380" y="163"/>
              </a:cxn>
              <a:cxn ang="0">
                <a:pos x="366" y="162"/>
              </a:cxn>
              <a:cxn ang="0">
                <a:pos x="362" y="169"/>
              </a:cxn>
              <a:cxn ang="0">
                <a:pos x="361" y="181"/>
              </a:cxn>
              <a:cxn ang="0">
                <a:pos x="352" y="190"/>
              </a:cxn>
              <a:cxn ang="0">
                <a:pos x="340" y="195"/>
              </a:cxn>
              <a:cxn ang="0">
                <a:pos x="317" y="196"/>
              </a:cxn>
              <a:cxn ang="0">
                <a:pos x="285" y="186"/>
              </a:cxn>
              <a:cxn ang="0">
                <a:pos x="276" y="173"/>
              </a:cxn>
              <a:cxn ang="0">
                <a:pos x="270" y="149"/>
              </a:cxn>
              <a:cxn ang="0">
                <a:pos x="263" y="128"/>
              </a:cxn>
              <a:cxn ang="0">
                <a:pos x="265" y="112"/>
              </a:cxn>
              <a:cxn ang="0">
                <a:pos x="250" y="89"/>
              </a:cxn>
              <a:cxn ang="0">
                <a:pos x="228" y="64"/>
              </a:cxn>
              <a:cxn ang="0">
                <a:pos x="214" y="50"/>
              </a:cxn>
              <a:cxn ang="0">
                <a:pos x="199" y="54"/>
              </a:cxn>
              <a:cxn ang="0">
                <a:pos x="182" y="49"/>
              </a:cxn>
              <a:cxn ang="0">
                <a:pos x="160" y="29"/>
              </a:cxn>
              <a:cxn ang="0">
                <a:pos x="144" y="9"/>
              </a:cxn>
              <a:cxn ang="0">
                <a:pos x="127" y="12"/>
              </a:cxn>
              <a:cxn ang="0">
                <a:pos x="105" y="20"/>
              </a:cxn>
              <a:cxn ang="0">
                <a:pos x="68" y="14"/>
              </a:cxn>
              <a:cxn ang="0">
                <a:pos x="36" y="3"/>
              </a:cxn>
              <a:cxn ang="0">
                <a:pos x="29" y="0"/>
              </a:cxn>
              <a:cxn ang="0">
                <a:pos x="0" y="9"/>
              </a:cxn>
              <a:cxn ang="0">
                <a:pos x="35" y="80"/>
              </a:cxn>
              <a:cxn ang="0">
                <a:pos x="53" y="92"/>
              </a:cxn>
              <a:cxn ang="0">
                <a:pos x="71" y="121"/>
              </a:cxn>
              <a:cxn ang="0">
                <a:pos x="101" y="147"/>
              </a:cxn>
              <a:cxn ang="0">
                <a:pos x="105" y="143"/>
              </a:cxn>
              <a:cxn ang="0">
                <a:pos x="78" y="100"/>
              </a:cxn>
              <a:cxn ang="0">
                <a:pos x="47" y="56"/>
              </a:cxn>
              <a:cxn ang="0">
                <a:pos x="32" y="22"/>
              </a:cxn>
              <a:cxn ang="0">
                <a:pos x="34" y="15"/>
              </a:cxn>
              <a:cxn ang="0">
                <a:pos x="45" y="18"/>
              </a:cxn>
              <a:cxn ang="0">
                <a:pos x="71" y="62"/>
              </a:cxn>
              <a:cxn ang="0">
                <a:pos x="95" y="80"/>
              </a:cxn>
              <a:cxn ang="0">
                <a:pos x="105" y="94"/>
              </a:cxn>
              <a:cxn ang="0">
                <a:pos x="157" y="157"/>
              </a:cxn>
              <a:cxn ang="0">
                <a:pos x="185" y="201"/>
              </a:cxn>
              <a:cxn ang="0">
                <a:pos x="215" y="214"/>
              </a:cxn>
              <a:cxn ang="0">
                <a:pos x="244" y="223"/>
              </a:cxn>
              <a:cxn ang="0">
                <a:pos x="293" y="238"/>
              </a:cxn>
              <a:cxn ang="0">
                <a:pos x="334" y="238"/>
              </a:cxn>
              <a:cxn ang="0">
                <a:pos x="341" y="248"/>
              </a:cxn>
              <a:cxn ang="0">
                <a:pos x="348" y="234"/>
              </a:cxn>
              <a:cxn ang="0">
                <a:pos x="347" y="226"/>
              </a:cxn>
              <a:cxn ang="0">
                <a:pos x="348" y="220"/>
              </a:cxn>
              <a:cxn ang="0">
                <a:pos x="375" y="210"/>
              </a:cxn>
              <a:cxn ang="0">
                <a:pos x="366" y="200"/>
              </a:cxn>
              <a:cxn ang="0">
                <a:pos x="390" y="192"/>
              </a:cxn>
              <a:cxn ang="0">
                <a:pos x="391" y="189"/>
              </a:cxn>
              <a:cxn ang="0">
                <a:pos x="401" y="186"/>
              </a:cxn>
            </a:cxnLst>
            <a:rect l="0" t="0" r="r" b="b"/>
            <a:pathLst>
              <a:path w="418" h="249">
                <a:moveTo>
                  <a:pt x="405" y="184"/>
                </a:moveTo>
                <a:lnTo>
                  <a:pt x="409" y="176"/>
                </a:lnTo>
                <a:lnTo>
                  <a:pt x="415" y="170"/>
                </a:lnTo>
                <a:lnTo>
                  <a:pt x="417" y="163"/>
                </a:lnTo>
                <a:lnTo>
                  <a:pt x="415" y="162"/>
                </a:lnTo>
                <a:lnTo>
                  <a:pt x="406" y="160"/>
                </a:lnTo>
                <a:lnTo>
                  <a:pt x="396" y="160"/>
                </a:lnTo>
                <a:lnTo>
                  <a:pt x="380" y="163"/>
                </a:lnTo>
                <a:lnTo>
                  <a:pt x="370" y="163"/>
                </a:lnTo>
                <a:lnTo>
                  <a:pt x="366" y="162"/>
                </a:lnTo>
                <a:lnTo>
                  <a:pt x="364" y="163"/>
                </a:lnTo>
                <a:lnTo>
                  <a:pt x="362" y="169"/>
                </a:lnTo>
                <a:lnTo>
                  <a:pt x="361" y="172"/>
                </a:lnTo>
                <a:lnTo>
                  <a:pt x="361" y="181"/>
                </a:lnTo>
                <a:lnTo>
                  <a:pt x="357" y="184"/>
                </a:lnTo>
                <a:lnTo>
                  <a:pt x="352" y="190"/>
                </a:lnTo>
                <a:lnTo>
                  <a:pt x="348" y="191"/>
                </a:lnTo>
                <a:lnTo>
                  <a:pt x="340" y="195"/>
                </a:lnTo>
                <a:lnTo>
                  <a:pt x="335" y="196"/>
                </a:lnTo>
                <a:lnTo>
                  <a:pt x="317" y="196"/>
                </a:lnTo>
                <a:lnTo>
                  <a:pt x="298" y="192"/>
                </a:lnTo>
                <a:lnTo>
                  <a:pt x="285" y="186"/>
                </a:lnTo>
                <a:lnTo>
                  <a:pt x="279" y="183"/>
                </a:lnTo>
                <a:lnTo>
                  <a:pt x="276" y="173"/>
                </a:lnTo>
                <a:lnTo>
                  <a:pt x="274" y="161"/>
                </a:lnTo>
                <a:lnTo>
                  <a:pt x="270" y="149"/>
                </a:lnTo>
                <a:lnTo>
                  <a:pt x="265" y="139"/>
                </a:lnTo>
                <a:lnTo>
                  <a:pt x="263" y="128"/>
                </a:lnTo>
                <a:lnTo>
                  <a:pt x="263" y="119"/>
                </a:lnTo>
                <a:lnTo>
                  <a:pt x="265" y="112"/>
                </a:lnTo>
                <a:lnTo>
                  <a:pt x="263" y="95"/>
                </a:lnTo>
                <a:lnTo>
                  <a:pt x="250" y="89"/>
                </a:lnTo>
                <a:lnTo>
                  <a:pt x="239" y="78"/>
                </a:lnTo>
                <a:lnTo>
                  <a:pt x="228" y="64"/>
                </a:lnTo>
                <a:lnTo>
                  <a:pt x="221" y="56"/>
                </a:lnTo>
                <a:lnTo>
                  <a:pt x="214" y="50"/>
                </a:lnTo>
                <a:lnTo>
                  <a:pt x="205" y="49"/>
                </a:lnTo>
                <a:lnTo>
                  <a:pt x="199" y="54"/>
                </a:lnTo>
                <a:lnTo>
                  <a:pt x="192" y="54"/>
                </a:lnTo>
                <a:lnTo>
                  <a:pt x="182" y="49"/>
                </a:lnTo>
                <a:lnTo>
                  <a:pt x="170" y="40"/>
                </a:lnTo>
                <a:lnTo>
                  <a:pt x="160" y="29"/>
                </a:lnTo>
                <a:lnTo>
                  <a:pt x="156" y="12"/>
                </a:lnTo>
                <a:lnTo>
                  <a:pt x="144" y="9"/>
                </a:lnTo>
                <a:lnTo>
                  <a:pt x="134" y="7"/>
                </a:lnTo>
                <a:lnTo>
                  <a:pt x="127" y="12"/>
                </a:lnTo>
                <a:lnTo>
                  <a:pt x="117" y="18"/>
                </a:lnTo>
                <a:lnTo>
                  <a:pt x="105" y="20"/>
                </a:lnTo>
                <a:lnTo>
                  <a:pt x="90" y="20"/>
                </a:lnTo>
                <a:lnTo>
                  <a:pt x="68" y="14"/>
                </a:lnTo>
                <a:lnTo>
                  <a:pt x="50" y="9"/>
                </a:lnTo>
                <a:lnTo>
                  <a:pt x="36" y="3"/>
                </a:lnTo>
                <a:lnTo>
                  <a:pt x="35" y="2"/>
                </a:lnTo>
                <a:lnTo>
                  <a:pt x="29" y="0"/>
                </a:lnTo>
                <a:lnTo>
                  <a:pt x="16" y="1"/>
                </a:lnTo>
                <a:lnTo>
                  <a:pt x="0" y="9"/>
                </a:lnTo>
                <a:lnTo>
                  <a:pt x="25" y="56"/>
                </a:lnTo>
                <a:lnTo>
                  <a:pt x="35" y="80"/>
                </a:lnTo>
                <a:lnTo>
                  <a:pt x="44" y="85"/>
                </a:lnTo>
                <a:lnTo>
                  <a:pt x="53" y="92"/>
                </a:lnTo>
                <a:lnTo>
                  <a:pt x="61" y="103"/>
                </a:lnTo>
                <a:lnTo>
                  <a:pt x="71" y="121"/>
                </a:lnTo>
                <a:lnTo>
                  <a:pt x="89" y="142"/>
                </a:lnTo>
                <a:lnTo>
                  <a:pt x="101" y="147"/>
                </a:lnTo>
                <a:lnTo>
                  <a:pt x="105" y="147"/>
                </a:lnTo>
                <a:lnTo>
                  <a:pt x="105" y="143"/>
                </a:lnTo>
                <a:lnTo>
                  <a:pt x="86" y="114"/>
                </a:lnTo>
                <a:lnTo>
                  <a:pt x="78" y="100"/>
                </a:lnTo>
                <a:lnTo>
                  <a:pt x="68" y="81"/>
                </a:lnTo>
                <a:lnTo>
                  <a:pt x="47" y="56"/>
                </a:lnTo>
                <a:lnTo>
                  <a:pt x="37" y="40"/>
                </a:lnTo>
                <a:lnTo>
                  <a:pt x="32" y="22"/>
                </a:lnTo>
                <a:lnTo>
                  <a:pt x="32" y="20"/>
                </a:lnTo>
                <a:lnTo>
                  <a:pt x="34" y="15"/>
                </a:lnTo>
                <a:lnTo>
                  <a:pt x="37" y="13"/>
                </a:lnTo>
                <a:lnTo>
                  <a:pt x="45" y="18"/>
                </a:lnTo>
                <a:lnTo>
                  <a:pt x="60" y="42"/>
                </a:lnTo>
                <a:lnTo>
                  <a:pt x="71" y="62"/>
                </a:lnTo>
                <a:lnTo>
                  <a:pt x="84" y="76"/>
                </a:lnTo>
                <a:lnTo>
                  <a:pt x="95" y="80"/>
                </a:lnTo>
                <a:lnTo>
                  <a:pt x="103" y="85"/>
                </a:lnTo>
                <a:lnTo>
                  <a:pt x="105" y="94"/>
                </a:lnTo>
                <a:lnTo>
                  <a:pt x="152" y="142"/>
                </a:lnTo>
                <a:lnTo>
                  <a:pt x="157" y="157"/>
                </a:lnTo>
                <a:lnTo>
                  <a:pt x="160" y="196"/>
                </a:lnTo>
                <a:lnTo>
                  <a:pt x="185" y="201"/>
                </a:lnTo>
                <a:lnTo>
                  <a:pt x="200" y="207"/>
                </a:lnTo>
                <a:lnTo>
                  <a:pt x="215" y="214"/>
                </a:lnTo>
                <a:lnTo>
                  <a:pt x="226" y="223"/>
                </a:lnTo>
                <a:lnTo>
                  <a:pt x="244" y="223"/>
                </a:lnTo>
                <a:lnTo>
                  <a:pt x="259" y="229"/>
                </a:lnTo>
                <a:lnTo>
                  <a:pt x="293" y="238"/>
                </a:lnTo>
                <a:lnTo>
                  <a:pt x="327" y="238"/>
                </a:lnTo>
                <a:lnTo>
                  <a:pt x="334" y="238"/>
                </a:lnTo>
                <a:lnTo>
                  <a:pt x="338" y="242"/>
                </a:lnTo>
                <a:lnTo>
                  <a:pt x="341" y="248"/>
                </a:lnTo>
                <a:lnTo>
                  <a:pt x="343" y="242"/>
                </a:lnTo>
                <a:lnTo>
                  <a:pt x="348" y="234"/>
                </a:lnTo>
                <a:lnTo>
                  <a:pt x="348" y="231"/>
                </a:lnTo>
                <a:lnTo>
                  <a:pt x="347" y="226"/>
                </a:lnTo>
                <a:lnTo>
                  <a:pt x="345" y="223"/>
                </a:lnTo>
                <a:lnTo>
                  <a:pt x="348" y="220"/>
                </a:lnTo>
                <a:lnTo>
                  <a:pt x="375" y="219"/>
                </a:lnTo>
                <a:lnTo>
                  <a:pt x="375" y="210"/>
                </a:lnTo>
                <a:lnTo>
                  <a:pt x="364" y="200"/>
                </a:lnTo>
                <a:lnTo>
                  <a:pt x="366" y="200"/>
                </a:lnTo>
                <a:lnTo>
                  <a:pt x="366" y="192"/>
                </a:lnTo>
                <a:lnTo>
                  <a:pt x="390" y="192"/>
                </a:lnTo>
                <a:lnTo>
                  <a:pt x="390" y="190"/>
                </a:lnTo>
                <a:lnTo>
                  <a:pt x="391" y="189"/>
                </a:lnTo>
                <a:lnTo>
                  <a:pt x="394" y="189"/>
                </a:lnTo>
                <a:lnTo>
                  <a:pt x="401" y="186"/>
                </a:lnTo>
                <a:lnTo>
                  <a:pt x="405" y="184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635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5" name="Freeform 66"/>
          <p:cNvSpPr>
            <a:spLocks noChangeAspect="1"/>
          </p:cNvSpPr>
          <p:nvPr/>
        </p:nvSpPr>
        <p:spPr bwMode="auto">
          <a:xfrm>
            <a:off x="834656" y="1129541"/>
            <a:ext cx="7064765" cy="3782102"/>
          </a:xfrm>
          <a:custGeom>
            <a:avLst/>
            <a:gdLst/>
            <a:ahLst/>
            <a:cxnLst>
              <a:cxn ang="0">
                <a:pos x="726" y="56"/>
              </a:cxn>
              <a:cxn ang="0">
                <a:pos x="774" y="29"/>
              </a:cxn>
              <a:cxn ang="0">
                <a:pos x="791" y="35"/>
              </a:cxn>
              <a:cxn ang="0">
                <a:pos x="797" y="75"/>
              </a:cxn>
              <a:cxn ang="0">
                <a:pos x="749" y="106"/>
              </a:cxn>
              <a:cxn ang="0">
                <a:pos x="750" y="125"/>
              </a:cxn>
              <a:cxn ang="0">
                <a:pos x="745" y="138"/>
              </a:cxn>
              <a:cxn ang="0">
                <a:pos x="697" y="140"/>
              </a:cxn>
              <a:cxn ang="0">
                <a:pos x="696" y="177"/>
              </a:cxn>
              <a:cxn ang="0">
                <a:pos x="687" y="183"/>
              </a:cxn>
              <a:cxn ang="0">
                <a:pos x="668" y="177"/>
              </a:cxn>
              <a:cxn ang="0">
                <a:pos x="677" y="201"/>
              </a:cxn>
              <a:cxn ang="0">
                <a:pos x="665" y="216"/>
              </a:cxn>
              <a:cxn ang="0">
                <a:pos x="672" y="232"/>
              </a:cxn>
              <a:cxn ang="0">
                <a:pos x="657" y="244"/>
              </a:cxn>
              <a:cxn ang="0">
                <a:pos x="595" y="305"/>
              </a:cxn>
              <a:cxn ang="0">
                <a:pos x="603" y="343"/>
              </a:cxn>
              <a:cxn ang="0">
                <a:pos x="613" y="401"/>
              </a:cxn>
              <a:cxn ang="0">
                <a:pos x="576" y="366"/>
              </a:cxn>
              <a:cxn ang="0">
                <a:pos x="550" y="323"/>
              </a:cxn>
              <a:cxn ang="0">
                <a:pos x="481" y="322"/>
              </a:cxn>
              <a:cxn ang="0">
                <a:pos x="424" y="330"/>
              </a:cxn>
              <a:cxn ang="0">
                <a:pos x="383" y="347"/>
              </a:cxn>
              <a:cxn ang="0">
                <a:pos x="368" y="380"/>
              </a:cxn>
              <a:cxn ang="0">
                <a:pos x="326" y="341"/>
              </a:cxn>
              <a:cxn ang="0">
                <a:pos x="296" y="339"/>
              </a:cxn>
              <a:cxn ang="0">
                <a:pos x="260" y="297"/>
              </a:cxn>
              <a:cxn ang="0">
                <a:pos x="221" y="303"/>
              </a:cxn>
              <a:cxn ang="0">
                <a:pos x="154" y="294"/>
              </a:cxn>
              <a:cxn ang="0">
                <a:pos x="121" y="286"/>
              </a:cxn>
              <a:cxn ang="0">
                <a:pos x="85" y="266"/>
              </a:cxn>
              <a:cxn ang="0">
                <a:pos x="50" y="241"/>
              </a:cxn>
              <a:cxn ang="0">
                <a:pos x="0" y="131"/>
              </a:cxn>
              <a:cxn ang="0">
                <a:pos x="10" y="97"/>
              </a:cxn>
              <a:cxn ang="0">
                <a:pos x="13" y="21"/>
              </a:cxn>
              <a:cxn ang="0">
                <a:pos x="410" y="0"/>
              </a:cxn>
              <a:cxn ang="0">
                <a:pos x="460" y="20"/>
              </a:cxn>
              <a:cxn ang="0">
                <a:pos x="449" y="40"/>
              </a:cxn>
              <a:cxn ang="0">
                <a:pos x="490" y="42"/>
              </a:cxn>
              <a:cxn ang="0">
                <a:pos x="530" y="40"/>
              </a:cxn>
              <a:cxn ang="0">
                <a:pos x="538" y="56"/>
              </a:cxn>
              <a:cxn ang="0">
                <a:pos x="509" y="70"/>
              </a:cxn>
              <a:cxn ang="0">
                <a:pos x="506" y="107"/>
              </a:cxn>
              <a:cxn ang="0">
                <a:pos x="519" y="129"/>
              </a:cxn>
              <a:cxn ang="0">
                <a:pos x="539" y="78"/>
              </a:cxn>
              <a:cxn ang="0">
                <a:pos x="549" y="62"/>
              </a:cxn>
              <a:cxn ang="0">
                <a:pos x="562" y="86"/>
              </a:cxn>
              <a:cxn ang="0">
                <a:pos x="568" y="89"/>
              </a:cxn>
              <a:cxn ang="0">
                <a:pos x="579" y="103"/>
              </a:cxn>
              <a:cxn ang="0">
                <a:pos x="583" y="126"/>
              </a:cxn>
              <a:cxn ang="0">
                <a:pos x="640" y="99"/>
              </a:cxn>
              <a:cxn ang="0">
                <a:pos x="668" y="88"/>
              </a:cxn>
            </a:cxnLst>
            <a:rect l="0" t="0" r="r" b="b"/>
            <a:pathLst>
              <a:path w="798" h="402">
                <a:moveTo>
                  <a:pt x="691" y="75"/>
                </a:moveTo>
                <a:lnTo>
                  <a:pt x="696" y="68"/>
                </a:lnTo>
                <a:lnTo>
                  <a:pt x="705" y="62"/>
                </a:lnTo>
                <a:lnTo>
                  <a:pt x="726" y="56"/>
                </a:lnTo>
                <a:lnTo>
                  <a:pt x="745" y="51"/>
                </a:lnTo>
                <a:lnTo>
                  <a:pt x="754" y="51"/>
                </a:lnTo>
                <a:lnTo>
                  <a:pt x="765" y="35"/>
                </a:lnTo>
                <a:lnTo>
                  <a:pt x="774" y="29"/>
                </a:lnTo>
                <a:lnTo>
                  <a:pt x="781" y="29"/>
                </a:lnTo>
                <a:lnTo>
                  <a:pt x="783" y="30"/>
                </a:lnTo>
                <a:lnTo>
                  <a:pt x="789" y="32"/>
                </a:lnTo>
                <a:lnTo>
                  <a:pt x="791" y="35"/>
                </a:lnTo>
                <a:lnTo>
                  <a:pt x="790" y="47"/>
                </a:lnTo>
                <a:lnTo>
                  <a:pt x="781" y="64"/>
                </a:lnTo>
                <a:lnTo>
                  <a:pt x="797" y="73"/>
                </a:lnTo>
                <a:lnTo>
                  <a:pt x="797" y="75"/>
                </a:lnTo>
                <a:lnTo>
                  <a:pt x="789" y="80"/>
                </a:lnTo>
                <a:lnTo>
                  <a:pt x="763" y="88"/>
                </a:lnTo>
                <a:lnTo>
                  <a:pt x="757" y="94"/>
                </a:lnTo>
                <a:lnTo>
                  <a:pt x="749" y="106"/>
                </a:lnTo>
                <a:lnTo>
                  <a:pt x="737" y="113"/>
                </a:lnTo>
                <a:lnTo>
                  <a:pt x="734" y="119"/>
                </a:lnTo>
                <a:lnTo>
                  <a:pt x="737" y="124"/>
                </a:lnTo>
                <a:lnTo>
                  <a:pt x="750" y="125"/>
                </a:lnTo>
                <a:lnTo>
                  <a:pt x="756" y="128"/>
                </a:lnTo>
                <a:lnTo>
                  <a:pt x="756" y="133"/>
                </a:lnTo>
                <a:lnTo>
                  <a:pt x="750" y="137"/>
                </a:lnTo>
                <a:lnTo>
                  <a:pt x="745" y="138"/>
                </a:lnTo>
                <a:lnTo>
                  <a:pt x="731" y="137"/>
                </a:lnTo>
                <a:lnTo>
                  <a:pt x="717" y="140"/>
                </a:lnTo>
                <a:lnTo>
                  <a:pt x="706" y="141"/>
                </a:lnTo>
                <a:lnTo>
                  <a:pt x="697" y="140"/>
                </a:lnTo>
                <a:lnTo>
                  <a:pt x="694" y="142"/>
                </a:lnTo>
                <a:lnTo>
                  <a:pt x="693" y="147"/>
                </a:lnTo>
                <a:lnTo>
                  <a:pt x="696" y="152"/>
                </a:lnTo>
                <a:lnTo>
                  <a:pt x="696" y="177"/>
                </a:lnTo>
                <a:lnTo>
                  <a:pt x="695" y="187"/>
                </a:lnTo>
                <a:lnTo>
                  <a:pt x="692" y="192"/>
                </a:lnTo>
                <a:lnTo>
                  <a:pt x="687" y="187"/>
                </a:lnTo>
                <a:lnTo>
                  <a:pt x="687" y="183"/>
                </a:lnTo>
                <a:lnTo>
                  <a:pt x="684" y="175"/>
                </a:lnTo>
                <a:lnTo>
                  <a:pt x="681" y="183"/>
                </a:lnTo>
                <a:lnTo>
                  <a:pt x="671" y="176"/>
                </a:lnTo>
                <a:lnTo>
                  <a:pt x="668" y="177"/>
                </a:lnTo>
                <a:lnTo>
                  <a:pt x="672" y="185"/>
                </a:lnTo>
                <a:lnTo>
                  <a:pt x="674" y="189"/>
                </a:lnTo>
                <a:lnTo>
                  <a:pt x="677" y="194"/>
                </a:lnTo>
                <a:lnTo>
                  <a:pt x="677" y="201"/>
                </a:lnTo>
                <a:lnTo>
                  <a:pt x="674" y="203"/>
                </a:lnTo>
                <a:lnTo>
                  <a:pt x="661" y="205"/>
                </a:lnTo>
                <a:lnTo>
                  <a:pt x="662" y="210"/>
                </a:lnTo>
                <a:lnTo>
                  <a:pt x="665" y="216"/>
                </a:lnTo>
                <a:lnTo>
                  <a:pt x="666" y="224"/>
                </a:lnTo>
                <a:lnTo>
                  <a:pt x="669" y="225"/>
                </a:lnTo>
                <a:lnTo>
                  <a:pt x="673" y="229"/>
                </a:lnTo>
                <a:lnTo>
                  <a:pt x="672" y="232"/>
                </a:lnTo>
                <a:lnTo>
                  <a:pt x="667" y="234"/>
                </a:lnTo>
                <a:lnTo>
                  <a:pt x="662" y="234"/>
                </a:lnTo>
                <a:lnTo>
                  <a:pt x="659" y="238"/>
                </a:lnTo>
                <a:lnTo>
                  <a:pt x="657" y="244"/>
                </a:lnTo>
                <a:lnTo>
                  <a:pt x="654" y="248"/>
                </a:lnTo>
                <a:lnTo>
                  <a:pt x="601" y="294"/>
                </a:lnTo>
                <a:lnTo>
                  <a:pt x="597" y="299"/>
                </a:lnTo>
                <a:lnTo>
                  <a:pt x="595" y="305"/>
                </a:lnTo>
                <a:lnTo>
                  <a:pt x="595" y="314"/>
                </a:lnTo>
                <a:lnTo>
                  <a:pt x="594" y="323"/>
                </a:lnTo>
                <a:lnTo>
                  <a:pt x="596" y="332"/>
                </a:lnTo>
                <a:lnTo>
                  <a:pt x="603" y="343"/>
                </a:lnTo>
                <a:lnTo>
                  <a:pt x="614" y="359"/>
                </a:lnTo>
                <a:lnTo>
                  <a:pt x="619" y="376"/>
                </a:lnTo>
                <a:lnTo>
                  <a:pt x="617" y="397"/>
                </a:lnTo>
                <a:lnTo>
                  <a:pt x="613" y="401"/>
                </a:lnTo>
                <a:lnTo>
                  <a:pt x="607" y="401"/>
                </a:lnTo>
                <a:lnTo>
                  <a:pt x="597" y="393"/>
                </a:lnTo>
                <a:lnTo>
                  <a:pt x="584" y="380"/>
                </a:lnTo>
                <a:lnTo>
                  <a:pt x="576" y="366"/>
                </a:lnTo>
                <a:lnTo>
                  <a:pt x="569" y="345"/>
                </a:lnTo>
                <a:lnTo>
                  <a:pt x="568" y="334"/>
                </a:lnTo>
                <a:lnTo>
                  <a:pt x="562" y="327"/>
                </a:lnTo>
                <a:lnTo>
                  <a:pt x="550" y="323"/>
                </a:lnTo>
                <a:lnTo>
                  <a:pt x="519" y="321"/>
                </a:lnTo>
                <a:lnTo>
                  <a:pt x="497" y="319"/>
                </a:lnTo>
                <a:lnTo>
                  <a:pt x="487" y="321"/>
                </a:lnTo>
                <a:lnTo>
                  <a:pt x="481" y="322"/>
                </a:lnTo>
                <a:lnTo>
                  <a:pt x="477" y="325"/>
                </a:lnTo>
                <a:lnTo>
                  <a:pt x="464" y="329"/>
                </a:lnTo>
                <a:lnTo>
                  <a:pt x="439" y="330"/>
                </a:lnTo>
                <a:lnTo>
                  <a:pt x="424" y="330"/>
                </a:lnTo>
                <a:lnTo>
                  <a:pt x="412" y="332"/>
                </a:lnTo>
                <a:lnTo>
                  <a:pt x="406" y="334"/>
                </a:lnTo>
                <a:lnTo>
                  <a:pt x="402" y="339"/>
                </a:lnTo>
                <a:lnTo>
                  <a:pt x="383" y="347"/>
                </a:lnTo>
                <a:lnTo>
                  <a:pt x="370" y="365"/>
                </a:lnTo>
                <a:lnTo>
                  <a:pt x="372" y="372"/>
                </a:lnTo>
                <a:lnTo>
                  <a:pt x="372" y="377"/>
                </a:lnTo>
                <a:lnTo>
                  <a:pt x="368" y="380"/>
                </a:lnTo>
                <a:lnTo>
                  <a:pt x="355" y="374"/>
                </a:lnTo>
                <a:lnTo>
                  <a:pt x="344" y="363"/>
                </a:lnTo>
                <a:lnTo>
                  <a:pt x="333" y="349"/>
                </a:lnTo>
                <a:lnTo>
                  <a:pt x="326" y="341"/>
                </a:lnTo>
                <a:lnTo>
                  <a:pt x="319" y="335"/>
                </a:lnTo>
                <a:lnTo>
                  <a:pt x="309" y="334"/>
                </a:lnTo>
                <a:lnTo>
                  <a:pt x="305" y="339"/>
                </a:lnTo>
                <a:lnTo>
                  <a:pt x="296" y="339"/>
                </a:lnTo>
                <a:lnTo>
                  <a:pt x="287" y="334"/>
                </a:lnTo>
                <a:lnTo>
                  <a:pt x="274" y="325"/>
                </a:lnTo>
                <a:lnTo>
                  <a:pt x="266" y="314"/>
                </a:lnTo>
                <a:lnTo>
                  <a:pt x="260" y="297"/>
                </a:lnTo>
                <a:lnTo>
                  <a:pt x="249" y="294"/>
                </a:lnTo>
                <a:lnTo>
                  <a:pt x="239" y="293"/>
                </a:lnTo>
                <a:lnTo>
                  <a:pt x="231" y="297"/>
                </a:lnTo>
                <a:lnTo>
                  <a:pt x="221" y="303"/>
                </a:lnTo>
                <a:lnTo>
                  <a:pt x="210" y="305"/>
                </a:lnTo>
                <a:lnTo>
                  <a:pt x="195" y="305"/>
                </a:lnTo>
                <a:lnTo>
                  <a:pt x="171" y="299"/>
                </a:lnTo>
                <a:lnTo>
                  <a:pt x="154" y="294"/>
                </a:lnTo>
                <a:lnTo>
                  <a:pt x="141" y="288"/>
                </a:lnTo>
                <a:lnTo>
                  <a:pt x="139" y="286"/>
                </a:lnTo>
                <a:lnTo>
                  <a:pt x="132" y="285"/>
                </a:lnTo>
                <a:lnTo>
                  <a:pt x="121" y="286"/>
                </a:lnTo>
                <a:lnTo>
                  <a:pt x="104" y="294"/>
                </a:lnTo>
                <a:lnTo>
                  <a:pt x="99" y="280"/>
                </a:lnTo>
                <a:lnTo>
                  <a:pt x="90" y="269"/>
                </a:lnTo>
                <a:lnTo>
                  <a:pt x="85" y="266"/>
                </a:lnTo>
                <a:lnTo>
                  <a:pt x="80" y="263"/>
                </a:lnTo>
                <a:lnTo>
                  <a:pt x="70" y="260"/>
                </a:lnTo>
                <a:lnTo>
                  <a:pt x="61" y="253"/>
                </a:lnTo>
                <a:lnTo>
                  <a:pt x="50" y="241"/>
                </a:lnTo>
                <a:lnTo>
                  <a:pt x="27" y="215"/>
                </a:lnTo>
                <a:lnTo>
                  <a:pt x="13" y="188"/>
                </a:lnTo>
                <a:lnTo>
                  <a:pt x="2" y="156"/>
                </a:lnTo>
                <a:lnTo>
                  <a:pt x="0" y="131"/>
                </a:lnTo>
                <a:lnTo>
                  <a:pt x="0" y="112"/>
                </a:lnTo>
                <a:lnTo>
                  <a:pt x="2" y="105"/>
                </a:lnTo>
                <a:lnTo>
                  <a:pt x="4" y="103"/>
                </a:lnTo>
                <a:lnTo>
                  <a:pt x="10" y="97"/>
                </a:lnTo>
                <a:lnTo>
                  <a:pt x="12" y="90"/>
                </a:lnTo>
                <a:lnTo>
                  <a:pt x="10" y="80"/>
                </a:lnTo>
                <a:lnTo>
                  <a:pt x="4" y="20"/>
                </a:lnTo>
                <a:lnTo>
                  <a:pt x="13" y="21"/>
                </a:lnTo>
                <a:lnTo>
                  <a:pt x="17" y="20"/>
                </a:lnTo>
                <a:lnTo>
                  <a:pt x="21" y="14"/>
                </a:lnTo>
                <a:lnTo>
                  <a:pt x="21" y="0"/>
                </a:lnTo>
                <a:lnTo>
                  <a:pt x="410" y="0"/>
                </a:lnTo>
                <a:lnTo>
                  <a:pt x="423" y="11"/>
                </a:lnTo>
                <a:lnTo>
                  <a:pt x="448" y="13"/>
                </a:lnTo>
                <a:lnTo>
                  <a:pt x="453" y="17"/>
                </a:lnTo>
                <a:lnTo>
                  <a:pt x="460" y="20"/>
                </a:lnTo>
                <a:lnTo>
                  <a:pt x="468" y="20"/>
                </a:lnTo>
                <a:lnTo>
                  <a:pt x="465" y="24"/>
                </a:lnTo>
                <a:lnTo>
                  <a:pt x="459" y="32"/>
                </a:lnTo>
                <a:lnTo>
                  <a:pt x="449" y="40"/>
                </a:lnTo>
                <a:lnTo>
                  <a:pt x="451" y="42"/>
                </a:lnTo>
                <a:lnTo>
                  <a:pt x="462" y="44"/>
                </a:lnTo>
                <a:lnTo>
                  <a:pt x="478" y="44"/>
                </a:lnTo>
                <a:lnTo>
                  <a:pt x="490" y="42"/>
                </a:lnTo>
                <a:lnTo>
                  <a:pt x="500" y="38"/>
                </a:lnTo>
                <a:lnTo>
                  <a:pt x="504" y="40"/>
                </a:lnTo>
                <a:lnTo>
                  <a:pt x="522" y="42"/>
                </a:lnTo>
                <a:lnTo>
                  <a:pt x="530" y="40"/>
                </a:lnTo>
                <a:lnTo>
                  <a:pt x="537" y="40"/>
                </a:lnTo>
                <a:lnTo>
                  <a:pt x="542" y="44"/>
                </a:lnTo>
                <a:lnTo>
                  <a:pt x="541" y="51"/>
                </a:lnTo>
                <a:lnTo>
                  <a:pt x="538" y="56"/>
                </a:lnTo>
                <a:lnTo>
                  <a:pt x="529" y="58"/>
                </a:lnTo>
                <a:lnTo>
                  <a:pt x="519" y="58"/>
                </a:lnTo>
                <a:lnTo>
                  <a:pt x="512" y="60"/>
                </a:lnTo>
                <a:lnTo>
                  <a:pt x="509" y="70"/>
                </a:lnTo>
                <a:lnTo>
                  <a:pt x="512" y="75"/>
                </a:lnTo>
                <a:lnTo>
                  <a:pt x="514" y="80"/>
                </a:lnTo>
                <a:lnTo>
                  <a:pt x="511" y="88"/>
                </a:lnTo>
                <a:lnTo>
                  <a:pt x="506" y="107"/>
                </a:lnTo>
                <a:lnTo>
                  <a:pt x="504" y="122"/>
                </a:lnTo>
                <a:lnTo>
                  <a:pt x="507" y="128"/>
                </a:lnTo>
                <a:lnTo>
                  <a:pt x="510" y="133"/>
                </a:lnTo>
                <a:lnTo>
                  <a:pt x="519" y="129"/>
                </a:lnTo>
                <a:lnTo>
                  <a:pt x="526" y="121"/>
                </a:lnTo>
                <a:lnTo>
                  <a:pt x="529" y="107"/>
                </a:lnTo>
                <a:lnTo>
                  <a:pt x="532" y="81"/>
                </a:lnTo>
                <a:lnTo>
                  <a:pt x="539" y="78"/>
                </a:lnTo>
                <a:lnTo>
                  <a:pt x="541" y="69"/>
                </a:lnTo>
                <a:lnTo>
                  <a:pt x="544" y="62"/>
                </a:lnTo>
                <a:lnTo>
                  <a:pt x="546" y="61"/>
                </a:lnTo>
                <a:lnTo>
                  <a:pt x="549" y="62"/>
                </a:lnTo>
                <a:lnTo>
                  <a:pt x="558" y="62"/>
                </a:lnTo>
                <a:lnTo>
                  <a:pt x="564" y="67"/>
                </a:lnTo>
                <a:lnTo>
                  <a:pt x="566" y="76"/>
                </a:lnTo>
                <a:lnTo>
                  <a:pt x="562" y="86"/>
                </a:lnTo>
                <a:lnTo>
                  <a:pt x="561" y="89"/>
                </a:lnTo>
                <a:lnTo>
                  <a:pt x="561" y="90"/>
                </a:lnTo>
                <a:lnTo>
                  <a:pt x="562" y="92"/>
                </a:lnTo>
                <a:lnTo>
                  <a:pt x="568" y="89"/>
                </a:lnTo>
                <a:lnTo>
                  <a:pt x="569" y="88"/>
                </a:lnTo>
                <a:lnTo>
                  <a:pt x="570" y="88"/>
                </a:lnTo>
                <a:lnTo>
                  <a:pt x="576" y="95"/>
                </a:lnTo>
                <a:lnTo>
                  <a:pt x="579" y="103"/>
                </a:lnTo>
                <a:lnTo>
                  <a:pt x="578" y="119"/>
                </a:lnTo>
                <a:lnTo>
                  <a:pt x="577" y="124"/>
                </a:lnTo>
                <a:lnTo>
                  <a:pt x="578" y="126"/>
                </a:lnTo>
                <a:lnTo>
                  <a:pt x="583" y="126"/>
                </a:lnTo>
                <a:lnTo>
                  <a:pt x="613" y="125"/>
                </a:lnTo>
                <a:lnTo>
                  <a:pt x="629" y="115"/>
                </a:lnTo>
                <a:lnTo>
                  <a:pt x="640" y="103"/>
                </a:lnTo>
                <a:lnTo>
                  <a:pt x="640" y="99"/>
                </a:lnTo>
                <a:lnTo>
                  <a:pt x="642" y="96"/>
                </a:lnTo>
                <a:lnTo>
                  <a:pt x="652" y="90"/>
                </a:lnTo>
                <a:lnTo>
                  <a:pt x="659" y="89"/>
                </a:lnTo>
                <a:lnTo>
                  <a:pt x="668" y="88"/>
                </a:lnTo>
                <a:lnTo>
                  <a:pt x="675" y="87"/>
                </a:lnTo>
                <a:lnTo>
                  <a:pt x="683" y="83"/>
                </a:lnTo>
                <a:lnTo>
                  <a:pt x="691" y="75"/>
                </a:ln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635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6" name="Oval 5"/>
          <p:cNvSpPr/>
          <p:nvPr/>
        </p:nvSpPr>
        <p:spPr bwMode="auto">
          <a:xfrm>
            <a:off x="2286000" y="1371830"/>
            <a:ext cx="2686594" cy="82230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effectLst/>
              </a:rPr>
              <a:t>Northern Tier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effectLst/>
              </a:rPr>
              <a:t>Bakken/WCS/Syn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850675" y="2631079"/>
            <a:ext cx="1114697" cy="38951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ffectLst/>
              </a:rPr>
              <a:t>Chicago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431177" y="3332809"/>
            <a:ext cx="1759130" cy="64918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ffectLst/>
              </a:rPr>
              <a:t>Mid-Continent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effectLst/>
              </a:rPr>
              <a:t>WTI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114801" y="4487657"/>
            <a:ext cx="1728651" cy="82230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effectLst/>
              </a:rPr>
              <a:t>Gulf Coast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effectLst/>
              </a:rPr>
              <a:t>LLS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450832" y="6262451"/>
            <a:ext cx="949439" cy="47607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effectLst/>
              </a:rPr>
              <a:t>Brent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Down Arrow 15"/>
          <p:cNvSpPr/>
          <p:nvPr/>
        </p:nvSpPr>
        <p:spPr bwMode="auto">
          <a:xfrm>
            <a:off x="3733800" y="2209800"/>
            <a:ext cx="228600" cy="1099458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Down Arrow 16"/>
          <p:cNvSpPr/>
          <p:nvPr/>
        </p:nvSpPr>
        <p:spPr bwMode="auto">
          <a:xfrm rot="19273617">
            <a:off x="4604842" y="2018588"/>
            <a:ext cx="228600" cy="707814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Down Arrow 18"/>
          <p:cNvSpPr/>
          <p:nvPr/>
        </p:nvSpPr>
        <p:spPr bwMode="auto">
          <a:xfrm rot="2471050">
            <a:off x="4796663" y="2963014"/>
            <a:ext cx="228600" cy="450847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Down Arrow 19"/>
          <p:cNvSpPr/>
          <p:nvPr/>
        </p:nvSpPr>
        <p:spPr bwMode="auto">
          <a:xfrm rot="19937093">
            <a:off x="4511327" y="4065897"/>
            <a:ext cx="228600" cy="450847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Up-Down Arrow 21"/>
          <p:cNvSpPr/>
          <p:nvPr/>
        </p:nvSpPr>
        <p:spPr bwMode="auto">
          <a:xfrm rot="19063512">
            <a:off x="5943633" y="5070221"/>
            <a:ext cx="228600" cy="1447800"/>
          </a:xfrm>
          <a:prstGeom prst="upDownArrow">
            <a:avLst/>
          </a:prstGeom>
          <a:solidFill>
            <a:schemeClr val="accent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596948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7"/>
          <p:cNvSpPr txBox="1">
            <a:spLocks noChangeArrowheads="1"/>
          </p:cNvSpPr>
          <p:nvPr/>
        </p:nvSpPr>
        <p:spPr bwMode="auto">
          <a:xfrm>
            <a:off x="-28289" y="438346"/>
            <a:ext cx="9200558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en-US" sz="2400" kern="0" dirty="0" smtClean="0">
                <a:solidFill>
                  <a:schemeClr val="tx2"/>
                </a:solidFill>
              </a:rPr>
              <a:t>Logistically – Highly Complex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38" y="1047750"/>
            <a:ext cx="8372103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31489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etdoc[2]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3" t="12807" r="24583" b="28476"/>
          <a:stretch/>
        </p:blipFill>
        <p:spPr>
          <a:xfrm>
            <a:off x="25400" y="1055713"/>
            <a:ext cx="7975600" cy="526888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67764" y="6562352"/>
            <a:ext cx="298450" cy="1587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5A1EFF9-D410-433E-BB5B-4B3BD683BC85}" type="slidenum">
              <a:rPr lang="en-US" sz="1050" smtClean="0">
                <a:solidFill>
                  <a:srgbClr val="FFFFFF"/>
                </a:solidFill>
              </a:rPr>
              <a:pPr>
                <a:defRPr/>
              </a:pPr>
              <a:t>7</a:t>
            </a:fld>
            <a:endParaRPr lang="en-US" sz="105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0" y="1098216"/>
            <a:ext cx="5486400" cy="15927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71450" indent="-1714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CA" sz="1300" b="1" dirty="0">
                <a:solidFill>
                  <a:srgbClr val="000000"/>
                </a:solidFill>
              </a:rPr>
              <a:t>Canadian production ~3 </a:t>
            </a:r>
            <a:r>
              <a:rPr lang="en-CA" sz="1300" b="1" dirty="0" err="1">
                <a:solidFill>
                  <a:srgbClr val="000000"/>
                </a:solidFill>
              </a:rPr>
              <a:t>mmbpd</a:t>
            </a:r>
            <a:r>
              <a:rPr lang="en-CA" sz="1300" b="1" dirty="0">
                <a:solidFill>
                  <a:srgbClr val="000000"/>
                </a:solidFill>
              </a:rPr>
              <a:t> with  2.3 </a:t>
            </a:r>
            <a:r>
              <a:rPr lang="en-CA" sz="1300" b="1" dirty="0" err="1">
                <a:solidFill>
                  <a:srgbClr val="000000"/>
                </a:solidFill>
              </a:rPr>
              <a:t>mmbpd</a:t>
            </a:r>
            <a:r>
              <a:rPr lang="en-CA" sz="1300" b="1" dirty="0">
                <a:solidFill>
                  <a:srgbClr val="000000"/>
                </a:solidFill>
              </a:rPr>
              <a:t> exported</a:t>
            </a:r>
          </a:p>
          <a:p>
            <a:pPr marL="171450" indent="-1714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CA" sz="1300" b="1" dirty="0">
                <a:solidFill>
                  <a:srgbClr val="000000"/>
                </a:solidFill>
              </a:rPr>
              <a:t>98% of exports move into the US Mid-Continent</a:t>
            </a:r>
          </a:p>
          <a:p>
            <a:pPr marL="171450" indent="-1714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CA" sz="1300" b="1" dirty="0">
                <a:solidFill>
                  <a:srgbClr val="000000"/>
                </a:solidFill>
              </a:rPr>
              <a:t>North American market is ~18 </a:t>
            </a:r>
            <a:r>
              <a:rPr lang="en-CA" sz="1300" b="1" dirty="0" err="1">
                <a:solidFill>
                  <a:srgbClr val="000000"/>
                </a:solidFill>
              </a:rPr>
              <a:t>mmbpd</a:t>
            </a:r>
            <a:r>
              <a:rPr lang="en-CA" sz="1300" b="1" dirty="0">
                <a:solidFill>
                  <a:srgbClr val="000000"/>
                </a:solidFill>
              </a:rPr>
              <a:t> with 46% in US Gulf Coast</a:t>
            </a:r>
          </a:p>
          <a:p>
            <a:pPr marL="171450" indent="-1714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CA" sz="1300" b="1" dirty="0">
                <a:solidFill>
                  <a:srgbClr val="000000"/>
                </a:solidFill>
              </a:rPr>
              <a:t>Canadian barrels are landlocked today moving largely by pipe</a:t>
            </a:r>
          </a:p>
          <a:p>
            <a:pPr marL="171450" indent="-1714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CA" sz="1300" b="1" dirty="0">
                <a:solidFill>
                  <a:srgbClr val="000000"/>
                </a:solidFill>
              </a:rPr>
              <a:t>Global market is ~90 </a:t>
            </a:r>
            <a:r>
              <a:rPr lang="en-CA" sz="1300" b="1" dirty="0" err="1">
                <a:solidFill>
                  <a:srgbClr val="000000"/>
                </a:solidFill>
              </a:rPr>
              <a:t>mmbpd</a:t>
            </a:r>
            <a:r>
              <a:rPr lang="en-CA" sz="1300" b="1" dirty="0">
                <a:solidFill>
                  <a:srgbClr val="000000"/>
                </a:solidFill>
              </a:rPr>
              <a:t> with more than 50% on tidewater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0" y="6019800"/>
            <a:ext cx="9144000" cy="838200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  <a:cs typeface="Arial" charset="0"/>
              </a:rPr>
              <a:t>North American market is unique globally with complex network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  <a:cs typeface="Arial" charset="0"/>
              </a:rPr>
              <a:t>of  pipelines and large percentage of barrels land locked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CA" sz="20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88093" y="99140"/>
            <a:ext cx="6516797" cy="815260"/>
          </a:xfrm>
        </p:spPr>
        <p:txBody>
          <a:bodyPr/>
          <a:lstStyle/>
          <a:p>
            <a:r>
              <a:rPr lang="en-US" dirty="0" smtClean="0"/>
              <a:t>Market Access – Logistics matter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5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Declining GLOBAL investment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26" y="974147"/>
            <a:ext cx="7692921" cy="4689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64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7">
      <a:dk1>
        <a:sysClr val="windowText" lastClr="000000"/>
      </a:dk1>
      <a:lt1>
        <a:sysClr val="window" lastClr="FFFFFF"/>
      </a:lt1>
      <a:dk2>
        <a:srgbClr val="A0A0A0"/>
      </a:dk2>
      <a:lt2>
        <a:srgbClr val="FFDD00"/>
      </a:lt2>
      <a:accent1>
        <a:srgbClr val="00BCE4"/>
      </a:accent1>
      <a:accent2>
        <a:srgbClr val="FF6E21"/>
      </a:accent2>
      <a:accent3>
        <a:srgbClr val="9933CC"/>
      </a:accent3>
      <a:accent4>
        <a:srgbClr val="E0129E"/>
      </a:accent4>
      <a:accent5>
        <a:srgbClr val="00C78C"/>
      </a:accent5>
      <a:accent6>
        <a:srgbClr val="82DE00"/>
      </a:accent6>
      <a:hlink>
        <a:srgbClr val="5F5F5F"/>
      </a:hlink>
      <a:folHlink>
        <a:srgbClr val="919191"/>
      </a:folHlink>
    </a:clrScheme>
    <a:fontScheme name="BLOOMBER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18481</TotalTime>
  <Words>652</Words>
  <Application>Microsoft Office PowerPoint</Application>
  <PresentationFormat>On-screen Show (4:3)</PresentationFormat>
  <Paragraphs>167</Paragraphs>
  <Slides>24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COMMODITY TRADING AND WHAT IT MEANS TO EQUITIES</vt:lpstr>
      <vt:lpstr>Guests</vt:lpstr>
      <vt:lpstr>Supply &amp; Demand influences</vt:lpstr>
      <vt:lpstr>Commonly Quoted Crudes IN AMERICAS</vt:lpstr>
      <vt:lpstr>MIDDLE EAST OSP</vt:lpstr>
      <vt:lpstr>PowerPoint Presentation</vt:lpstr>
      <vt:lpstr>PowerPoint Presentation</vt:lpstr>
      <vt:lpstr>Market Access – Logistics matter</vt:lpstr>
      <vt:lpstr>Declining GLOBAL investment</vt:lpstr>
      <vt:lpstr>Declining investment = supply Gap</vt:lpstr>
      <vt:lpstr>Price Drives investment</vt:lpstr>
      <vt:lpstr>Natural Gas Infrastructure</vt:lpstr>
      <vt:lpstr>Electric Grid Backbone lines</vt:lpstr>
      <vt:lpstr>What to know about contract rolls</vt:lpstr>
      <vt:lpstr>Term Structure of Commodity futures</vt:lpstr>
      <vt:lpstr>Term Structure of Commodity futures</vt:lpstr>
      <vt:lpstr>Term structure of Commodity Futures</vt:lpstr>
      <vt:lpstr>Term Structure of Commodity futures</vt:lpstr>
      <vt:lpstr>Term structure of Commodity Futures</vt:lpstr>
      <vt:lpstr>Producers v Speculators</vt:lpstr>
      <vt:lpstr>Commodity Market Properties and Players</vt:lpstr>
      <vt:lpstr>Commodity Market Properties and Players (cont’d)</vt:lpstr>
      <vt:lpstr>Historical Price and Long/Short positions - WTI</vt:lpstr>
      <vt:lpstr>Credit Risk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Rachel</dc:creator>
  <cp:lastModifiedBy>Traveler</cp:lastModifiedBy>
  <cp:revision>726</cp:revision>
  <cp:lastPrinted>2016-08-18T23:29:45Z</cp:lastPrinted>
  <dcterms:created xsi:type="dcterms:W3CDTF">2010-09-14T13:41:12Z</dcterms:created>
  <dcterms:modified xsi:type="dcterms:W3CDTF">2016-08-20T01:35:15Z</dcterms:modified>
</cp:coreProperties>
</file>